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7"/>
  </p:notesMasterIdLst>
  <p:sldIdLst>
    <p:sldId id="256" r:id="rId2"/>
    <p:sldId id="257" r:id="rId3"/>
    <p:sldId id="272" r:id="rId4"/>
    <p:sldId id="258" r:id="rId5"/>
    <p:sldId id="276" r:id="rId6"/>
    <p:sldId id="277" r:id="rId7"/>
    <p:sldId id="27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0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91" autoAdjust="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5F5CA-90F8-4818-8C71-4FF3DD6C557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304E1-3930-4AE2-9288-13CCCB28F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304E1-3930-4AE2-9288-13CCCB28FA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3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1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3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4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2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1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8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7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126" cy="6858122"/>
            <a:chOff x="0" y="0"/>
            <a:chExt cx="12192126" cy="685812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961" y="0"/>
              <a:ext cx="8305038" cy="6857994"/>
            </a:xfrm>
            <a:prstGeom prst="rect">
              <a:avLst/>
            </a:prstGeom>
            <a:effectLst>
              <a:softEdge rad="800100"/>
            </a:effectLst>
          </p:spPr>
        </p:pic>
        <p:sp>
          <p:nvSpPr>
            <p:cNvPr id="5" name="object 5"/>
            <p:cNvSpPr/>
            <p:nvPr/>
          </p:nvSpPr>
          <p:spPr>
            <a:xfrm>
              <a:off x="3886961" y="757"/>
              <a:ext cx="8305165" cy="6857365"/>
            </a:xfrm>
            <a:custGeom>
              <a:avLst/>
              <a:gdLst/>
              <a:ahLst/>
              <a:cxnLst/>
              <a:rect l="l" t="t" r="r" b="b"/>
              <a:pathLst>
                <a:path w="8305165" h="6857365">
                  <a:moveTo>
                    <a:pt x="7172325" y="5760762"/>
                  </a:moveTo>
                  <a:lnTo>
                    <a:pt x="8305038" y="5760762"/>
                  </a:lnTo>
                </a:path>
                <a:path w="8305165" h="6857365">
                  <a:moveTo>
                    <a:pt x="6624074" y="6857242"/>
                  </a:moveTo>
                  <a:lnTo>
                    <a:pt x="7172325" y="5760762"/>
                  </a:lnTo>
                </a:path>
                <a:path w="8305165" h="6857365">
                  <a:moveTo>
                    <a:pt x="4984495" y="4453767"/>
                  </a:moveTo>
                  <a:lnTo>
                    <a:pt x="6508496" y="4453767"/>
                  </a:lnTo>
                  <a:lnTo>
                    <a:pt x="7156196" y="5749205"/>
                  </a:lnTo>
                  <a:lnTo>
                    <a:pt x="6602166" y="6857242"/>
                  </a:lnTo>
                </a:path>
                <a:path w="8305165" h="6857365">
                  <a:moveTo>
                    <a:pt x="4890825" y="6857242"/>
                  </a:moveTo>
                  <a:lnTo>
                    <a:pt x="4336795" y="5749205"/>
                  </a:lnTo>
                  <a:lnTo>
                    <a:pt x="4984495" y="4453767"/>
                  </a:lnTo>
                </a:path>
                <a:path w="8305165" h="6857365">
                  <a:moveTo>
                    <a:pt x="7200900" y="3124585"/>
                  </a:moveTo>
                  <a:lnTo>
                    <a:pt x="8305038" y="3124585"/>
                  </a:lnTo>
                </a:path>
                <a:path w="8305165" h="6857365">
                  <a:moveTo>
                    <a:pt x="8305038" y="5715385"/>
                  </a:moveTo>
                  <a:lnTo>
                    <a:pt x="7200900" y="5715385"/>
                  </a:lnTo>
                  <a:lnTo>
                    <a:pt x="6553200" y="4419985"/>
                  </a:lnTo>
                  <a:lnTo>
                    <a:pt x="7200900" y="3124585"/>
                  </a:lnTo>
                </a:path>
                <a:path w="8305165" h="6857365">
                  <a:moveTo>
                    <a:pt x="5003165" y="1851283"/>
                  </a:moveTo>
                  <a:lnTo>
                    <a:pt x="6527165" y="1851283"/>
                  </a:lnTo>
                  <a:lnTo>
                    <a:pt x="7174865" y="3146683"/>
                  </a:lnTo>
                  <a:lnTo>
                    <a:pt x="6527165" y="4442083"/>
                  </a:lnTo>
                  <a:lnTo>
                    <a:pt x="5003165" y="4442083"/>
                  </a:lnTo>
                  <a:lnTo>
                    <a:pt x="4355465" y="3146683"/>
                  </a:lnTo>
                  <a:lnTo>
                    <a:pt x="5003165" y="1851283"/>
                  </a:lnTo>
                </a:path>
                <a:path w="8305165" h="6857365">
                  <a:moveTo>
                    <a:pt x="647700" y="1851283"/>
                  </a:moveTo>
                  <a:lnTo>
                    <a:pt x="2171700" y="1851283"/>
                  </a:lnTo>
                  <a:lnTo>
                    <a:pt x="2819399" y="3146683"/>
                  </a:lnTo>
                  <a:lnTo>
                    <a:pt x="2819272" y="3146937"/>
                  </a:lnTo>
                  <a:lnTo>
                    <a:pt x="4317365" y="3146937"/>
                  </a:lnTo>
                  <a:lnTo>
                    <a:pt x="4967859" y="4447925"/>
                  </a:lnTo>
                  <a:lnTo>
                    <a:pt x="4317365" y="5749040"/>
                  </a:lnTo>
                  <a:lnTo>
                    <a:pt x="2817114" y="5749040"/>
                  </a:lnTo>
                  <a:lnTo>
                    <a:pt x="2822956" y="5760762"/>
                  </a:lnTo>
                  <a:lnTo>
                    <a:pt x="2274705" y="6857242"/>
                  </a:lnTo>
                </a:path>
                <a:path w="8305165" h="6857365">
                  <a:moveTo>
                    <a:pt x="551806" y="6857242"/>
                  </a:moveTo>
                  <a:lnTo>
                    <a:pt x="3555" y="5760762"/>
                  </a:lnTo>
                  <a:lnTo>
                    <a:pt x="651255" y="4465324"/>
                  </a:lnTo>
                  <a:lnTo>
                    <a:pt x="2147824" y="4465324"/>
                  </a:lnTo>
                  <a:lnTo>
                    <a:pt x="2139061" y="4447925"/>
                  </a:lnTo>
                  <a:lnTo>
                    <a:pt x="2141982" y="4442083"/>
                  </a:lnTo>
                  <a:lnTo>
                    <a:pt x="647700" y="4442083"/>
                  </a:lnTo>
                  <a:lnTo>
                    <a:pt x="0" y="3146683"/>
                  </a:lnTo>
                  <a:lnTo>
                    <a:pt x="647700" y="1851283"/>
                  </a:lnTo>
                </a:path>
                <a:path w="8305165" h="6857365">
                  <a:moveTo>
                    <a:pt x="7200900" y="533912"/>
                  </a:moveTo>
                  <a:lnTo>
                    <a:pt x="8305038" y="533912"/>
                  </a:lnTo>
                </a:path>
                <a:path w="8305165" h="6857365">
                  <a:moveTo>
                    <a:pt x="8305038" y="3124585"/>
                  </a:moveTo>
                  <a:lnTo>
                    <a:pt x="7200900" y="3124585"/>
                  </a:lnTo>
                  <a:lnTo>
                    <a:pt x="6553200" y="1829185"/>
                  </a:lnTo>
                  <a:lnTo>
                    <a:pt x="7200900" y="533912"/>
                  </a:lnTo>
                </a:path>
                <a:path w="8305165" h="6857365">
                  <a:moveTo>
                    <a:pt x="6903971" y="0"/>
                  </a:moveTo>
                  <a:lnTo>
                    <a:pt x="7181977" y="556010"/>
                  </a:lnTo>
                  <a:lnTo>
                    <a:pt x="6534277" y="1851283"/>
                  </a:lnTo>
                  <a:lnTo>
                    <a:pt x="5010277" y="1851283"/>
                  </a:lnTo>
                  <a:lnTo>
                    <a:pt x="4362577" y="556010"/>
                  </a:lnTo>
                  <a:lnTo>
                    <a:pt x="4640582" y="0"/>
                  </a:lnTo>
                </a:path>
                <a:path w="8305165" h="6857365">
                  <a:moveTo>
                    <a:pt x="4639820" y="0"/>
                  </a:moveTo>
                  <a:lnTo>
                    <a:pt x="4367021" y="545596"/>
                  </a:lnTo>
                  <a:lnTo>
                    <a:pt x="4338320" y="545596"/>
                  </a:lnTo>
                  <a:lnTo>
                    <a:pt x="4979670" y="1828042"/>
                  </a:lnTo>
                  <a:lnTo>
                    <a:pt x="4331970" y="3123442"/>
                  </a:lnTo>
                  <a:lnTo>
                    <a:pt x="2807969" y="3123442"/>
                  </a:lnTo>
                  <a:lnTo>
                    <a:pt x="2160270" y="1828042"/>
                  </a:lnTo>
                  <a:lnTo>
                    <a:pt x="647700" y="1828042"/>
                  </a:lnTo>
                  <a:lnTo>
                    <a:pt x="0" y="532642"/>
                  </a:lnTo>
                  <a:lnTo>
                    <a:pt x="266321" y="0"/>
                  </a:lnTo>
                </a:path>
                <a:path w="8305165" h="6857365">
                  <a:moveTo>
                    <a:pt x="2553078" y="0"/>
                  </a:moveTo>
                  <a:lnTo>
                    <a:pt x="2819399" y="532642"/>
                  </a:lnTo>
                  <a:lnTo>
                    <a:pt x="2836544" y="532642"/>
                  </a:lnTo>
                  <a:lnTo>
                    <a:pt x="2570223" y="0"/>
                  </a:lnTo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609600"/>
            <a:ext cx="1473200" cy="12430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57581" y="2081213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rgbClr val="002060"/>
                </a:solidFill>
              </a:rPr>
              <a:t>EyeVision</a:t>
            </a:r>
            <a:r>
              <a:rPr lang="en-US" sz="6000" b="1" dirty="0" err="1" smtClean="0">
                <a:solidFill>
                  <a:schemeClr val="bg1"/>
                </a:solidFill>
              </a:rPr>
              <a:t>Bridge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3429000"/>
            <a:ext cx="10896600" cy="2056130"/>
          </a:xfrm>
          <a:custGeom>
            <a:avLst/>
            <a:gdLst/>
            <a:ahLst/>
            <a:cxnLst/>
            <a:rect l="l" t="t" r="r" b="b"/>
            <a:pathLst>
              <a:path w="10896600" h="2056129">
                <a:moveTo>
                  <a:pt x="9930511" y="0"/>
                </a:moveTo>
                <a:lnTo>
                  <a:pt x="0" y="0"/>
                </a:lnTo>
                <a:lnTo>
                  <a:pt x="0" y="1993519"/>
                </a:lnTo>
                <a:lnTo>
                  <a:pt x="29176" y="2055622"/>
                </a:lnTo>
                <a:lnTo>
                  <a:pt x="10896092" y="2055622"/>
                </a:lnTo>
                <a:lnTo>
                  <a:pt x="9930511" y="0"/>
                </a:lnTo>
                <a:close/>
              </a:path>
            </a:pathLst>
          </a:custGeom>
          <a:solidFill>
            <a:srgbClr val="1F386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280" y="3437705"/>
            <a:ext cx="8994775" cy="1737995"/>
          </a:xfrm>
          <a:prstGeom prst="rect">
            <a:avLst/>
          </a:prstGeom>
        </p:spPr>
        <p:txBody>
          <a:bodyPr vert="horz" wrap="square" lIns="0" tIns="35687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810"/>
              </a:spcBef>
            </a:pPr>
            <a:r>
              <a:rPr sz="4000" spc="-25" dirty="0">
                <a:solidFill>
                  <a:srgbClr val="F4AF83"/>
                </a:solidFill>
                <a:latin typeface="Calibri Light"/>
                <a:cs typeface="Calibri Light"/>
              </a:rPr>
              <a:t>Solution:-</a:t>
            </a:r>
            <a:endParaRPr sz="4000" dirty="0">
              <a:latin typeface="Calibri Light"/>
              <a:cs typeface="Calibri Light"/>
            </a:endParaRPr>
          </a:p>
          <a:p>
            <a:pPr marL="355600" marR="5080" indent="-342900">
              <a:lnSpc>
                <a:spcPts val="2210"/>
              </a:lnSpc>
              <a:spcBef>
                <a:spcPts val="1595"/>
              </a:spcBef>
              <a:buClr>
                <a:srgbClr val="F4AF83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diseases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pictures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some 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analyzes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480" y="1513458"/>
            <a:ext cx="6788150" cy="354456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800" b="1" spc="-20" dirty="0">
                <a:solidFill>
                  <a:srgbClr val="F4AF83"/>
                </a:solidFill>
                <a:latin typeface="Calibri"/>
                <a:cs typeface="Calibri"/>
              </a:rPr>
              <a:t>Late </a:t>
            </a:r>
            <a:r>
              <a:rPr sz="2800" b="1" spc="-25" dirty="0">
                <a:solidFill>
                  <a:srgbClr val="F4AF83"/>
                </a:solidFill>
                <a:latin typeface="Calibri"/>
                <a:cs typeface="Calibri"/>
              </a:rPr>
              <a:t>detection </a:t>
            </a:r>
            <a:r>
              <a:rPr sz="2800" b="1" spc="-15" dirty="0">
                <a:solidFill>
                  <a:srgbClr val="F4AF83"/>
                </a:solidFill>
                <a:latin typeface="Calibri"/>
                <a:cs typeface="Calibri"/>
              </a:rPr>
              <a:t>of </a:t>
            </a:r>
            <a:r>
              <a:rPr sz="2800" b="1" spc="-25" dirty="0" smtClean="0">
                <a:solidFill>
                  <a:srgbClr val="F4AF83"/>
                </a:solidFill>
                <a:latin typeface="Calibri"/>
                <a:cs typeface="Calibri"/>
              </a:rPr>
              <a:t>diseases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9372" y="826973"/>
            <a:ext cx="1416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Problem</a:t>
            </a:r>
            <a:r>
              <a:rPr sz="2400" spc="-55" dirty="0">
                <a:solidFill>
                  <a:srgbClr val="FFFFFF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1</a:t>
            </a:r>
            <a:endParaRPr sz="24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629412"/>
            <a:ext cx="630936" cy="62941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3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3413759"/>
            <a:ext cx="10501630" cy="1763395"/>
          </a:xfrm>
          <a:custGeom>
            <a:avLst/>
            <a:gdLst/>
            <a:ahLst/>
            <a:cxnLst/>
            <a:rect l="l" t="t" r="r" b="b"/>
            <a:pathLst>
              <a:path w="10501630" h="1763395">
                <a:moveTo>
                  <a:pt x="10061067" y="0"/>
                </a:moveTo>
                <a:lnTo>
                  <a:pt x="0" y="0"/>
                </a:lnTo>
                <a:lnTo>
                  <a:pt x="0" y="1677542"/>
                </a:lnTo>
                <a:lnTo>
                  <a:pt x="21333" y="1762887"/>
                </a:lnTo>
                <a:lnTo>
                  <a:pt x="10501503" y="1762887"/>
                </a:lnTo>
                <a:lnTo>
                  <a:pt x="10061067" y="0"/>
                </a:lnTo>
                <a:close/>
              </a:path>
            </a:pathLst>
          </a:custGeom>
          <a:solidFill>
            <a:srgbClr val="1F386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2320" y="1597278"/>
            <a:ext cx="7442834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marR="889635" indent="11112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Substance</a:t>
            </a:r>
            <a:r>
              <a:rPr sz="2400" b="1" spc="19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abuse</a:t>
            </a:r>
            <a:r>
              <a:rPr sz="2400" b="1" spc="195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affects</a:t>
            </a:r>
            <a:r>
              <a:rPr sz="2400" b="1" spc="18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a</a:t>
            </a:r>
            <a:r>
              <a:rPr sz="2400" b="1" spc="185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person's</a:t>
            </a:r>
            <a:r>
              <a:rPr sz="2400" b="1" spc="185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life,</a:t>
            </a:r>
            <a:r>
              <a:rPr sz="2400" b="1" spc="195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making</a:t>
            </a:r>
            <a:r>
              <a:rPr sz="2400" b="1" spc="19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it </a:t>
            </a:r>
            <a:r>
              <a:rPr sz="2400" b="1" spc="-53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difficult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 and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dangerous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to</a:t>
            </a:r>
            <a:r>
              <a:rPr sz="2400" b="1" spc="-1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9C090"/>
                </a:solidFill>
                <a:latin typeface="Calibri"/>
                <a:cs typeface="Calibri"/>
              </a:rPr>
              <a:t>deal </a:t>
            </a:r>
            <a:r>
              <a:rPr sz="2400" b="1" spc="-5" dirty="0">
                <a:solidFill>
                  <a:srgbClr val="F9C090"/>
                </a:solidFill>
                <a:latin typeface="Calibri"/>
                <a:cs typeface="Calibri"/>
              </a:rPr>
              <a:t>with.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It 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safe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person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drug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200" spc="-20" dirty="0" smtClean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629412"/>
            <a:ext cx="630936" cy="6294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1927" y="736472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Problem</a:t>
            </a:r>
            <a:r>
              <a:rPr sz="2400" spc="-4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2</a:t>
            </a:r>
            <a:endParaRPr sz="24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699515" y="3579875"/>
            <a:ext cx="391668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lang="en-US" sz="3600" spc="-15" dirty="0" smtClean="0">
                <a:solidFill>
                  <a:srgbClr val="F4AF83"/>
                </a:solidFill>
                <a:latin typeface="Calibri Light"/>
                <a:cs typeface="Calibri Light"/>
              </a:rPr>
              <a:t>Solution:-</a:t>
            </a:r>
            <a:endParaRPr lang="en-US" sz="3600" dirty="0" smtClean="0">
              <a:latin typeface="Calibri Light"/>
              <a:cs typeface="Calibri Light"/>
            </a:endParaRPr>
          </a:p>
          <a:p>
            <a:pPr marL="13970">
              <a:lnSpc>
                <a:spcPct val="100000"/>
              </a:lnSpc>
              <a:spcBef>
                <a:spcPts val="1810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Drug</a:t>
            </a:r>
            <a:r>
              <a:rPr lang="en-US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abuse</a:t>
            </a:r>
            <a:r>
              <a:rPr lang="en-US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r>
              <a:rPr lang="en-US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lang="en-US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lang="en-US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AI.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3372611"/>
            <a:ext cx="10447020" cy="1763395"/>
          </a:xfrm>
          <a:custGeom>
            <a:avLst/>
            <a:gdLst/>
            <a:ahLst/>
            <a:cxnLst/>
            <a:rect l="l" t="t" r="r" b="b"/>
            <a:pathLst>
              <a:path w="10447020" h="1763395">
                <a:moveTo>
                  <a:pt x="10006203" y="0"/>
                </a:moveTo>
                <a:lnTo>
                  <a:pt x="0" y="0"/>
                </a:lnTo>
                <a:lnTo>
                  <a:pt x="0" y="1645793"/>
                </a:lnTo>
                <a:lnTo>
                  <a:pt x="29330" y="1763140"/>
                </a:lnTo>
                <a:lnTo>
                  <a:pt x="10447020" y="1763140"/>
                </a:lnTo>
                <a:lnTo>
                  <a:pt x="10006203" y="0"/>
                </a:lnTo>
                <a:close/>
              </a:path>
            </a:pathLst>
          </a:custGeom>
          <a:solidFill>
            <a:srgbClr val="1F3862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629412"/>
            <a:ext cx="630936" cy="6294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1927" y="736472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Problem</a:t>
            </a:r>
            <a:r>
              <a:rPr sz="2400" spc="-4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3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64286" y="1305001"/>
            <a:ext cx="9097010" cy="3672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0295" algn="l"/>
                <a:tab pos="1859914" algn="l"/>
                <a:tab pos="3388360" algn="l"/>
                <a:tab pos="4211320" algn="l"/>
                <a:tab pos="4737100" algn="l"/>
                <a:tab pos="5739130" algn="l"/>
                <a:tab pos="6313170" algn="l"/>
                <a:tab pos="7095490" algn="l"/>
                <a:tab pos="7621270" algn="l"/>
              </a:tabLst>
            </a:pPr>
            <a:r>
              <a:rPr sz="2200" b="1" spc="-5" dirty="0">
                <a:solidFill>
                  <a:srgbClr val="F9C090"/>
                </a:solidFill>
                <a:latin typeface="Calibri"/>
                <a:cs typeface="Calibri"/>
              </a:rPr>
              <a:t>##Know	</a:t>
            </a:r>
            <a:r>
              <a:rPr sz="2200" b="1" dirty="0">
                <a:solidFill>
                  <a:srgbClr val="F9C090"/>
                </a:solidFill>
                <a:latin typeface="Calibri"/>
                <a:cs typeface="Calibri"/>
              </a:rPr>
              <a:t>some	information	</a:t>
            </a:r>
            <a:r>
              <a:rPr sz="2200" b="1" spc="-5" dirty="0">
                <a:solidFill>
                  <a:srgbClr val="F9C090"/>
                </a:solidFill>
                <a:latin typeface="Calibri"/>
                <a:cs typeface="Calibri"/>
              </a:rPr>
              <a:t>about	the	</a:t>
            </a:r>
            <a:r>
              <a:rPr sz="2200" b="1" dirty="0">
                <a:solidFill>
                  <a:srgbClr val="F9C090"/>
                </a:solidFill>
                <a:latin typeface="Calibri"/>
                <a:cs typeface="Calibri"/>
              </a:rPr>
              <a:t>disease	</a:t>
            </a:r>
            <a:r>
              <a:rPr sz="2200" b="1" spc="-10" dirty="0">
                <a:solidFill>
                  <a:srgbClr val="F9C090"/>
                </a:solidFill>
                <a:latin typeface="Calibri"/>
                <a:cs typeface="Calibri"/>
              </a:rPr>
              <a:t>and	</a:t>
            </a:r>
            <a:r>
              <a:rPr sz="2200" b="1" spc="-5" dirty="0">
                <a:solidFill>
                  <a:srgbClr val="F9C090"/>
                </a:solidFill>
                <a:latin typeface="Calibri"/>
                <a:cs typeface="Calibri"/>
              </a:rPr>
              <a:t>know	the	nearest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F9C090"/>
                </a:solidFill>
                <a:latin typeface="Calibri"/>
                <a:cs typeface="Calibri"/>
              </a:rPr>
              <a:t>specialist </a:t>
            </a:r>
            <a:r>
              <a:rPr sz="2200" b="1" spc="-10" dirty="0">
                <a:solidFill>
                  <a:srgbClr val="F9C090"/>
                </a:solidFill>
                <a:latin typeface="Calibri"/>
                <a:cs typeface="Calibri"/>
              </a:rPr>
              <a:t>doctor</a:t>
            </a:r>
            <a:r>
              <a:rPr sz="2200" b="1" spc="3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9C090"/>
                </a:solidFill>
                <a:latin typeface="Calibri"/>
                <a:cs typeface="Calibri"/>
              </a:rPr>
              <a:t>: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927100" marR="585470" indent="-343535">
              <a:lnSpc>
                <a:spcPts val="2500"/>
              </a:lnSpc>
              <a:buFont typeface="Arial MT"/>
              <a:buChar char="•"/>
              <a:tabLst>
                <a:tab pos="927100" algn="l"/>
                <a:tab pos="92773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problems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knowing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locations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doctors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knowing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disease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if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spc="-1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377825">
              <a:lnSpc>
                <a:spcPct val="100000"/>
              </a:lnSpc>
            </a:pPr>
            <a:r>
              <a:rPr sz="4000" spc="-5" dirty="0">
                <a:solidFill>
                  <a:srgbClr val="F4AF83"/>
                </a:solidFill>
                <a:latin typeface="Calibri Light"/>
                <a:cs typeface="Calibri Light"/>
              </a:rPr>
              <a:t>Solution:-</a:t>
            </a:r>
            <a:endParaRPr sz="4000" dirty="0">
              <a:latin typeface="Calibri Light"/>
              <a:cs typeface="Calibri Light"/>
            </a:endParaRPr>
          </a:p>
          <a:p>
            <a:pPr marL="377825" marR="5080">
              <a:lnSpc>
                <a:spcPct val="100499"/>
              </a:lnSpc>
              <a:spcBef>
                <a:spcPts val="70"/>
              </a:spcBef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20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infection</a:t>
            </a:r>
            <a:r>
              <a:rPr sz="220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confirmed</a:t>
            </a:r>
            <a:r>
              <a:rPr sz="220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200" b="1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allowed</a:t>
            </a:r>
            <a:r>
              <a:rPr sz="2200" b="1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22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nearest </a:t>
            </a:r>
            <a:r>
              <a:rPr sz="22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specialist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doctor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b="1" spc="-10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3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object 2"/>
          <p:cNvGrpSpPr/>
          <p:nvPr/>
        </p:nvGrpSpPr>
        <p:grpSpPr>
          <a:xfrm>
            <a:off x="5858255" y="419100"/>
            <a:ext cx="6334125" cy="6438900"/>
            <a:chOff x="5858255" y="419100"/>
            <a:chExt cx="6334125" cy="6438900"/>
          </a:xfrm>
        </p:grpSpPr>
        <p:sp>
          <p:nvSpPr>
            <p:cNvPr id="3" name="object 3"/>
            <p:cNvSpPr/>
            <p:nvPr/>
          </p:nvSpPr>
          <p:spPr>
            <a:xfrm>
              <a:off x="5858256" y="419099"/>
              <a:ext cx="6333490" cy="6438900"/>
            </a:xfrm>
            <a:custGeom>
              <a:avLst/>
              <a:gdLst/>
              <a:ahLst/>
              <a:cxnLst/>
              <a:rect l="l" t="t" r="r" b="b"/>
              <a:pathLst>
                <a:path w="6333490" h="6438900">
                  <a:moveTo>
                    <a:pt x="6333363" y="1371600"/>
                  </a:moveTo>
                  <a:lnTo>
                    <a:pt x="6314059" y="1346200"/>
                  </a:lnTo>
                  <a:lnTo>
                    <a:pt x="6286119" y="1308100"/>
                  </a:lnTo>
                  <a:lnTo>
                    <a:pt x="6257798" y="1282700"/>
                  </a:lnTo>
                  <a:lnTo>
                    <a:pt x="6228969" y="1244600"/>
                  </a:lnTo>
                  <a:lnTo>
                    <a:pt x="6199759" y="1206500"/>
                  </a:lnTo>
                  <a:lnTo>
                    <a:pt x="6170041" y="1181100"/>
                  </a:lnTo>
                  <a:lnTo>
                    <a:pt x="6140069" y="1143000"/>
                  </a:lnTo>
                  <a:lnTo>
                    <a:pt x="6109589" y="1104900"/>
                  </a:lnTo>
                  <a:lnTo>
                    <a:pt x="6078601" y="1079500"/>
                  </a:lnTo>
                  <a:lnTo>
                    <a:pt x="6047359" y="1041400"/>
                  </a:lnTo>
                  <a:lnTo>
                    <a:pt x="6015609" y="1016000"/>
                  </a:lnTo>
                  <a:lnTo>
                    <a:pt x="5983478" y="977900"/>
                  </a:lnTo>
                  <a:lnTo>
                    <a:pt x="5918200" y="927100"/>
                  </a:lnTo>
                  <a:lnTo>
                    <a:pt x="5884926" y="889000"/>
                  </a:lnTo>
                  <a:lnTo>
                    <a:pt x="5817235" y="838200"/>
                  </a:lnTo>
                  <a:lnTo>
                    <a:pt x="5782818" y="800100"/>
                  </a:lnTo>
                  <a:lnTo>
                    <a:pt x="5712841" y="749300"/>
                  </a:lnTo>
                  <a:lnTo>
                    <a:pt x="5641594" y="698500"/>
                  </a:lnTo>
                  <a:lnTo>
                    <a:pt x="5568823" y="647700"/>
                  </a:lnTo>
                  <a:lnTo>
                    <a:pt x="5531866" y="609600"/>
                  </a:lnTo>
                  <a:lnTo>
                    <a:pt x="5494655" y="584200"/>
                  </a:lnTo>
                  <a:lnTo>
                    <a:pt x="5457063" y="571500"/>
                  </a:lnTo>
                  <a:lnTo>
                    <a:pt x="5342382" y="495300"/>
                  </a:lnTo>
                  <a:lnTo>
                    <a:pt x="5264277" y="444500"/>
                  </a:lnTo>
                  <a:lnTo>
                    <a:pt x="5224780" y="431800"/>
                  </a:lnTo>
                  <a:lnTo>
                    <a:pt x="5144770" y="381000"/>
                  </a:lnTo>
                  <a:lnTo>
                    <a:pt x="5104384" y="368300"/>
                  </a:lnTo>
                  <a:lnTo>
                    <a:pt x="5063744" y="342900"/>
                  </a:lnTo>
                  <a:lnTo>
                    <a:pt x="5022723" y="330200"/>
                  </a:lnTo>
                  <a:lnTo>
                    <a:pt x="4981448" y="304800"/>
                  </a:lnTo>
                  <a:lnTo>
                    <a:pt x="4939792" y="292100"/>
                  </a:lnTo>
                  <a:lnTo>
                    <a:pt x="4898009" y="266700"/>
                  </a:lnTo>
                  <a:lnTo>
                    <a:pt x="4813427" y="241300"/>
                  </a:lnTo>
                  <a:lnTo>
                    <a:pt x="4770755" y="215900"/>
                  </a:lnTo>
                  <a:lnTo>
                    <a:pt x="4239514" y="63500"/>
                  </a:lnTo>
                  <a:lnTo>
                    <a:pt x="4193794" y="63500"/>
                  </a:lnTo>
                  <a:lnTo>
                    <a:pt x="4101719" y="38100"/>
                  </a:lnTo>
                  <a:lnTo>
                    <a:pt x="4055237" y="38100"/>
                  </a:lnTo>
                  <a:lnTo>
                    <a:pt x="4008755" y="25400"/>
                  </a:lnTo>
                  <a:lnTo>
                    <a:pt x="3962019" y="25400"/>
                  </a:lnTo>
                  <a:lnTo>
                    <a:pt x="3915029" y="12700"/>
                  </a:lnTo>
                  <a:lnTo>
                    <a:pt x="3820541" y="12700"/>
                  </a:lnTo>
                  <a:lnTo>
                    <a:pt x="3773170" y="0"/>
                  </a:lnTo>
                  <a:lnTo>
                    <a:pt x="3293237" y="0"/>
                  </a:lnTo>
                  <a:lnTo>
                    <a:pt x="3245739" y="12700"/>
                  </a:lnTo>
                  <a:lnTo>
                    <a:pt x="3151378" y="12700"/>
                  </a:lnTo>
                  <a:lnTo>
                    <a:pt x="3104388" y="25400"/>
                  </a:lnTo>
                  <a:lnTo>
                    <a:pt x="3057652" y="25400"/>
                  </a:lnTo>
                  <a:lnTo>
                    <a:pt x="3011043" y="38100"/>
                  </a:lnTo>
                  <a:lnTo>
                    <a:pt x="2964688" y="38100"/>
                  </a:lnTo>
                  <a:lnTo>
                    <a:pt x="2872613" y="63500"/>
                  </a:lnTo>
                  <a:lnTo>
                    <a:pt x="2826766" y="63500"/>
                  </a:lnTo>
                  <a:lnTo>
                    <a:pt x="2295525" y="215900"/>
                  </a:lnTo>
                  <a:lnTo>
                    <a:pt x="2252853" y="241300"/>
                  </a:lnTo>
                  <a:lnTo>
                    <a:pt x="2168398" y="266700"/>
                  </a:lnTo>
                  <a:lnTo>
                    <a:pt x="2126488" y="292100"/>
                  </a:lnTo>
                  <a:lnTo>
                    <a:pt x="2084959" y="304800"/>
                  </a:lnTo>
                  <a:lnTo>
                    <a:pt x="2043684" y="330200"/>
                  </a:lnTo>
                  <a:lnTo>
                    <a:pt x="2002663" y="342900"/>
                  </a:lnTo>
                  <a:lnTo>
                    <a:pt x="1961896" y="368300"/>
                  </a:lnTo>
                  <a:lnTo>
                    <a:pt x="1921510" y="381000"/>
                  </a:lnTo>
                  <a:lnTo>
                    <a:pt x="1841627" y="431800"/>
                  </a:lnTo>
                  <a:lnTo>
                    <a:pt x="1802130" y="444500"/>
                  </a:lnTo>
                  <a:lnTo>
                    <a:pt x="1724025" y="495300"/>
                  </a:lnTo>
                  <a:lnTo>
                    <a:pt x="1609344" y="571500"/>
                  </a:lnTo>
                  <a:lnTo>
                    <a:pt x="1571752" y="584200"/>
                  </a:lnTo>
                  <a:lnTo>
                    <a:pt x="1534541" y="609600"/>
                  </a:lnTo>
                  <a:lnTo>
                    <a:pt x="1497584" y="647700"/>
                  </a:lnTo>
                  <a:lnTo>
                    <a:pt x="1424813" y="698500"/>
                  </a:lnTo>
                  <a:lnTo>
                    <a:pt x="1353439" y="749300"/>
                  </a:lnTo>
                  <a:lnTo>
                    <a:pt x="1283589" y="800100"/>
                  </a:lnTo>
                  <a:lnTo>
                    <a:pt x="1249172" y="838200"/>
                  </a:lnTo>
                  <a:lnTo>
                    <a:pt x="1181481" y="889000"/>
                  </a:lnTo>
                  <a:lnTo>
                    <a:pt x="1148207" y="927100"/>
                  </a:lnTo>
                  <a:lnTo>
                    <a:pt x="1082802" y="977900"/>
                  </a:lnTo>
                  <a:lnTo>
                    <a:pt x="1050671" y="1016000"/>
                  </a:lnTo>
                  <a:lnTo>
                    <a:pt x="1019048" y="1041400"/>
                  </a:lnTo>
                  <a:lnTo>
                    <a:pt x="987679" y="1079500"/>
                  </a:lnTo>
                  <a:lnTo>
                    <a:pt x="956818" y="1104900"/>
                  </a:lnTo>
                  <a:lnTo>
                    <a:pt x="926338" y="1143000"/>
                  </a:lnTo>
                  <a:lnTo>
                    <a:pt x="896239" y="1181100"/>
                  </a:lnTo>
                  <a:lnTo>
                    <a:pt x="866648" y="1206500"/>
                  </a:lnTo>
                  <a:lnTo>
                    <a:pt x="837438" y="1244600"/>
                  </a:lnTo>
                  <a:lnTo>
                    <a:pt x="808609" y="1282700"/>
                  </a:lnTo>
                  <a:lnTo>
                    <a:pt x="780161" y="1308100"/>
                  </a:lnTo>
                  <a:lnTo>
                    <a:pt x="752221" y="1346200"/>
                  </a:lnTo>
                  <a:lnTo>
                    <a:pt x="724789" y="1384300"/>
                  </a:lnTo>
                  <a:lnTo>
                    <a:pt x="697738" y="1422400"/>
                  </a:lnTo>
                  <a:lnTo>
                    <a:pt x="671068" y="1460500"/>
                  </a:lnTo>
                  <a:lnTo>
                    <a:pt x="644893" y="1498600"/>
                  </a:lnTo>
                  <a:lnTo>
                    <a:pt x="619252" y="1524000"/>
                  </a:lnTo>
                  <a:lnTo>
                    <a:pt x="593979" y="1562100"/>
                  </a:lnTo>
                  <a:lnTo>
                    <a:pt x="569214" y="1600200"/>
                  </a:lnTo>
                  <a:lnTo>
                    <a:pt x="544830" y="1638300"/>
                  </a:lnTo>
                  <a:lnTo>
                    <a:pt x="521081" y="1676400"/>
                  </a:lnTo>
                  <a:lnTo>
                    <a:pt x="497713" y="1714500"/>
                  </a:lnTo>
                  <a:lnTo>
                    <a:pt x="474853" y="1752600"/>
                  </a:lnTo>
                  <a:lnTo>
                    <a:pt x="452374" y="1803400"/>
                  </a:lnTo>
                  <a:lnTo>
                    <a:pt x="430530" y="1841500"/>
                  </a:lnTo>
                  <a:lnTo>
                    <a:pt x="409067" y="1879600"/>
                  </a:lnTo>
                  <a:lnTo>
                    <a:pt x="388112" y="1917700"/>
                  </a:lnTo>
                  <a:lnTo>
                    <a:pt x="367665" y="1955800"/>
                  </a:lnTo>
                  <a:lnTo>
                    <a:pt x="347726" y="1993900"/>
                  </a:lnTo>
                  <a:lnTo>
                    <a:pt x="328422" y="2044700"/>
                  </a:lnTo>
                  <a:lnTo>
                    <a:pt x="309499" y="2082800"/>
                  </a:lnTo>
                  <a:lnTo>
                    <a:pt x="291084" y="2120900"/>
                  </a:lnTo>
                  <a:lnTo>
                    <a:pt x="273177" y="2159000"/>
                  </a:lnTo>
                  <a:lnTo>
                    <a:pt x="255905" y="2209800"/>
                  </a:lnTo>
                  <a:lnTo>
                    <a:pt x="239141" y="2247900"/>
                  </a:lnTo>
                  <a:lnTo>
                    <a:pt x="222758" y="2286000"/>
                  </a:lnTo>
                  <a:lnTo>
                    <a:pt x="207137" y="2336800"/>
                  </a:lnTo>
                  <a:lnTo>
                    <a:pt x="191897" y="2374900"/>
                  </a:lnTo>
                  <a:lnTo>
                    <a:pt x="177292" y="2413000"/>
                  </a:lnTo>
                  <a:lnTo>
                    <a:pt x="163195" y="2463800"/>
                  </a:lnTo>
                  <a:lnTo>
                    <a:pt x="149606" y="2501900"/>
                  </a:lnTo>
                  <a:lnTo>
                    <a:pt x="136652" y="2552700"/>
                  </a:lnTo>
                  <a:lnTo>
                    <a:pt x="124206" y="2590800"/>
                  </a:lnTo>
                  <a:lnTo>
                    <a:pt x="112268" y="2641600"/>
                  </a:lnTo>
                  <a:lnTo>
                    <a:pt x="100965" y="2679700"/>
                  </a:lnTo>
                  <a:lnTo>
                    <a:pt x="90297" y="2730500"/>
                  </a:lnTo>
                  <a:lnTo>
                    <a:pt x="80137" y="2781300"/>
                  </a:lnTo>
                  <a:lnTo>
                    <a:pt x="70612" y="2819400"/>
                  </a:lnTo>
                  <a:lnTo>
                    <a:pt x="61595" y="2870200"/>
                  </a:lnTo>
                  <a:lnTo>
                    <a:pt x="53213" y="2908300"/>
                  </a:lnTo>
                  <a:lnTo>
                    <a:pt x="45466" y="2959100"/>
                  </a:lnTo>
                  <a:lnTo>
                    <a:pt x="38354" y="3009900"/>
                  </a:lnTo>
                  <a:lnTo>
                    <a:pt x="31750" y="3048000"/>
                  </a:lnTo>
                  <a:lnTo>
                    <a:pt x="25781" y="3098800"/>
                  </a:lnTo>
                  <a:lnTo>
                    <a:pt x="20447" y="3149600"/>
                  </a:lnTo>
                  <a:lnTo>
                    <a:pt x="15621" y="3187700"/>
                  </a:lnTo>
                  <a:lnTo>
                    <a:pt x="11557" y="3238500"/>
                  </a:lnTo>
                  <a:lnTo>
                    <a:pt x="8001" y="3289300"/>
                  </a:lnTo>
                  <a:lnTo>
                    <a:pt x="2921" y="3378200"/>
                  </a:lnTo>
                  <a:lnTo>
                    <a:pt x="1270" y="3429000"/>
                  </a:lnTo>
                  <a:lnTo>
                    <a:pt x="381" y="3479800"/>
                  </a:lnTo>
                  <a:lnTo>
                    <a:pt x="0" y="3530600"/>
                  </a:lnTo>
                  <a:lnTo>
                    <a:pt x="381" y="3568700"/>
                  </a:lnTo>
                  <a:lnTo>
                    <a:pt x="1270" y="3619500"/>
                  </a:lnTo>
                  <a:lnTo>
                    <a:pt x="2921" y="3670300"/>
                  </a:lnTo>
                  <a:lnTo>
                    <a:pt x="5080" y="3721100"/>
                  </a:lnTo>
                  <a:lnTo>
                    <a:pt x="8001" y="3771900"/>
                  </a:lnTo>
                  <a:lnTo>
                    <a:pt x="11557" y="3810000"/>
                  </a:lnTo>
                  <a:lnTo>
                    <a:pt x="15621" y="3860800"/>
                  </a:lnTo>
                  <a:lnTo>
                    <a:pt x="20447" y="3911600"/>
                  </a:lnTo>
                  <a:lnTo>
                    <a:pt x="25781" y="3949700"/>
                  </a:lnTo>
                  <a:lnTo>
                    <a:pt x="31750" y="4000500"/>
                  </a:lnTo>
                  <a:lnTo>
                    <a:pt x="38354" y="4051300"/>
                  </a:lnTo>
                  <a:lnTo>
                    <a:pt x="45466" y="4089400"/>
                  </a:lnTo>
                  <a:lnTo>
                    <a:pt x="53213" y="4140200"/>
                  </a:lnTo>
                  <a:lnTo>
                    <a:pt x="61595" y="4191000"/>
                  </a:lnTo>
                  <a:lnTo>
                    <a:pt x="70612" y="4229100"/>
                  </a:lnTo>
                  <a:lnTo>
                    <a:pt x="80137" y="4279900"/>
                  </a:lnTo>
                  <a:lnTo>
                    <a:pt x="90297" y="4318000"/>
                  </a:lnTo>
                  <a:lnTo>
                    <a:pt x="100965" y="4368800"/>
                  </a:lnTo>
                  <a:lnTo>
                    <a:pt x="112268" y="4406900"/>
                  </a:lnTo>
                  <a:lnTo>
                    <a:pt x="124206" y="4457700"/>
                  </a:lnTo>
                  <a:lnTo>
                    <a:pt x="136652" y="4495800"/>
                  </a:lnTo>
                  <a:lnTo>
                    <a:pt x="149606" y="4546600"/>
                  </a:lnTo>
                  <a:lnTo>
                    <a:pt x="163195" y="4584700"/>
                  </a:lnTo>
                  <a:lnTo>
                    <a:pt x="177292" y="4635500"/>
                  </a:lnTo>
                  <a:lnTo>
                    <a:pt x="191897" y="4673600"/>
                  </a:lnTo>
                  <a:lnTo>
                    <a:pt x="207137" y="4724400"/>
                  </a:lnTo>
                  <a:lnTo>
                    <a:pt x="222758" y="4762500"/>
                  </a:lnTo>
                  <a:lnTo>
                    <a:pt x="239141" y="4800600"/>
                  </a:lnTo>
                  <a:lnTo>
                    <a:pt x="255905" y="4851400"/>
                  </a:lnTo>
                  <a:lnTo>
                    <a:pt x="273177" y="4889500"/>
                  </a:lnTo>
                  <a:lnTo>
                    <a:pt x="291084" y="4927600"/>
                  </a:lnTo>
                  <a:lnTo>
                    <a:pt x="309499" y="4978400"/>
                  </a:lnTo>
                  <a:lnTo>
                    <a:pt x="328422" y="5016500"/>
                  </a:lnTo>
                  <a:lnTo>
                    <a:pt x="347726" y="5054600"/>
                  </a:lnTo>
                  <a:lnTo>
                    <a:pt x="367665" y="5092700"/>
                  </a:lnTo>
                  <a:lnTo>
                    <a:pt x="388112" y="5130800"/>
                  </a:lnTo>
                  <a:lnTo>
                    <a:pt x="409067" y="5181600"/>
                  </a:lnTo>
                  <a:lnTo>
                    <a:pt x="430530" y="5219700"/>
                  </a:lnTo>
                  <a:lnTo>
                    <a:pt x="452374" y="5257800"/>
                  </a:lnTo>
                  <a:lnTo>
                    <a:pt x="474853" y="5295900"/>
                  </a:lnTo>
                  <a:lnTo>
                    <a:pt x="497713" y="5334000"/>
                  </a:lnTo>
                  <a:lnTo>
                    <a:pt x="521081" y="5372100"/>
                  </a:lnTo>
                  <a:lnTo>
                    <a:pt x="544830" y="5410200"/>
                  </a:lnTo>
                  <a:lnTo>
                    <a:pt x="569214" y="5448300"/>
                  </a:lnTo>
                  <a:lnTo>
                    <a:pt x="593979" y="5486400"/>
                  </a:lnTo>
                  <a:lnTo>
                    <a:pt x="619252" y="5524500"/>
                  </a:lnTo>
                  <a:lnTo>
                    <a:pt x="644893" y="5562600"/>
                  </a:lnTo>
                  <a:lnTo>
                    <a:pt x="671068" y="5600700"/>
                  </a:lnTo>
                  <a:lnTo>
                    <a:pt x="697738" y="5626100"/>
                  </a:lnTo>
                  <a:lnTo>
                    <a:pt x="724789" y="5664200"/>
                  </a:lnTo>
                  <a:lnTo>
                    <a:pt x="752221" y="5702300"/>
                  </a:lnTo>
                  <a:lnTo>
                    <a:pt x="780161" y="5740400"/>
                  </a:lnTo>
                  <a:lnTo>
                    <a:pt x="808609" y="5778500"/>
                  </a:lnTo>
                  <a:lnTo>
                    <a:pt x="837438" y="5803900"/>
                  </a:lnTo>
                  <a:lnTo>
                    <a:pt x="866648" y="5842000"/>
                  </a:lnTo>
                  <a:lnTo>
                    <a:pt x="896239" y="5880100"/>
                  </a:lnTo>
                  <a:lnTo>
                    <a:pt x="926338" y="5905500"/>
                  </a:lnTo>
                  <a:lnTo>
                    <a:pt x="956818" y="5943600"/>
                  </a:lnTo>
                  <a:lnTo>
                    <a:pt x="987679" y="5969000"/>
                  </a:lnTo>
                  <a:lnTo>
                    <a:pt x="1019048" y="6007100"/>
                  </a:lnTo>
                  <a:lnTo>
                    <a:pt x="1050671" y="6032500"/>
                  </a:lnTo>
                  <a:lnTo>
                    <a:pt x="1082802" y="6070600"/>
                  </a:lnTo>
                  <a:lnTo>
                    <a:pt x="1115314" y="6096000"/>
                  </a:lnTo>
                  <a:lnTo>
                    <a:pt x="1148207" y="6134100"/>
                  </a:lnTo>
                  <a:lnTo>
                    <a:pt x="1215136" y="6184900"/>
                  </a:lnTo>
                  <a:lnTo>
                    <a:pt x="1249172" y="6223000"/>
                  </a:lnTo>
                  <a:lnTo>
                    <a:pt x="1283589" y="6248400"/>
                  </a:lnTo>
                  <a:lnTo>
                    <a:pt x="1353439" y="6299200"/>
                  </a:lnTo>
                  <a:lnTo>
                    <a:pt x="1388999" y="6337300"/>
                  </a:lnTo>
                  <a:lnTo>
                    <a:pt x="1424813" y="6362700"/>
                  </a:lnTo>
                  <a:lnTo>
                    <a:pt x="1534541" y="6438900"/>
                  </a:lnTo>
                  <a:lnTo>
                    <a:pt x="5531866" y="6438900"/>
                  </a:lnTo>
                  <a:lnTo>
                    <a:pt x="5641594" y="6362700"/>
                  </a:lnTo>
                  <a:lnTo>
                    <a:pt x="5677408" y="6337300"/>
                  </a:lnTo>
                  <a:lnTo>
                    <a:pt x="5712841" y="6299200"/>
                  </a:lnTo>
                  <a:lnTo>
                    <a:pt x="5782818" y="6248400"/>
                  </a:lnTo>
                  <a:lnTo>
                    <a:pt x="5817235" y="6223000"/>
                  </a:lnTo>
                  <a:lnTo>
                    <a:pt x="5851271" y="6184900"/>
                  </a:lnTo>
                  <a:lnTo>
                    <a:pt x="5918200" y="6134100"/>
                  </a:lnTo>
                  <a:lnTo>
                    <a:pt x="5951093" y="6096000"/>
                  </a:lnTo>
                  <a:lnTo>
                    <a:pt x="5983478" y="6070600"/>
                  </a:lnTo>
                  <a:lnTo>
                    <a:pt x="6015609" y="6032500"/>
                  </a:lnTo>
                  <a:lnTo>
                    <a:pt x="6047359" y="6007100"/>
                  </a:lnTo>
                  <a:lnTo>
                    <a:pt x="6078601" y="5969000"/>
                  </a:lnTo>
                  <a:lnTo>
                    <a:pt x="6109589" y="5943600"/>
                  </a:lnTo>
                  <a:lnTo>
                    <a:pt x="6140069" y="5905500"/>
                  </a:lnTo>
                  <a:lnTo>
                    <a:pt x="6170041" y="5880100"/>
                  </a:lnTo>
                  <a:lnTo>
                    <a:pt x="6199759" y="5842000"/>
                  </a:lnTo>
                  <a:lnTo>
                    <a:pt x="6228969" y="5803900"/>
                  </a:lnTo>
                  <a:lnTo>
                    <a:pt x="6257798" y="5778500"/>
                  </a:lnTo>
                  <a:lnTo>
                    <a:pt x="6286119" y="5740400"/>
                  </a:lnTo>
                  <a:lnTo>
                    <a:pt x="6314059" y="5702300"/>
                  </a:lnTo>
                  <a:lnTo>
                    <a:pt x="6333363" y="5676900"/>
                  </a:lnTo>
                  <a:lnTo>
                    <a:pt x="6333363" y="1371600"/>
                  </a:lnTo>
                  <a:close/>
                </a:path>
              </a:pathLst>
            </a:custGeom>
            <a:solidFill>
              <a:srgbClr val="B4C5E7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1323" y="545591"/>
              <a:ext cx="6170676" cy="63124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21324" y="545591"/>
              <a:ext cx="6170930" cy="6312535"/>
            </a:xfrm>
            <a:custGeom>
              <a:avLst/>
              <a:gdLst/>
              <a:ahLst/>
              <a:cxnLst/>
              <a:rect l="l" t="t" r="r" b="b"/>
              <a:pathLst>
                <a:path w="6170930" h="6312534">
                  <a:moveTo>
                    <a:pt x="6170422" y="1447927"/>
                  </a:moveTo>
                  <a:lnTo>
                    <a:pt x="6146800" y="1409827"/>
                  </a:lnTo>
                  <a:lnTo>
                    <a:pt x="6120003" y="1371727"/>
                  </a:lnTo>
                  <a:lnTo>
                    <a:pt x="6092698" y="1333627"/>
                  </a:lnTo>
                  <a:lnTo>
                    <a:pt x="6065012" y="1308227"/>
                  </a:lnTo>
                  <a:lnTo>
                    <a:pt x="6036818" y="1270127"/>
                  </a:lnTo>
                  <a:lnTo>
                    <a:pt x="6008243" y="1232027"/>
                  </a:lnTo>
                  <a:lnTo>
                    <a:pt x="5979287" y="1193927"/>
                  </a:lnTo>
                  <a:lnTo>
                    <a:pt x="5949696" y="1168527"/>
                  </a:lnTo>
                  <a:lnTo>
                    <a:pt x="5919851" y="1130427"/>
                  </a:lnTo>
                  <a:lnTo>
                    <a:pt x="5889498" y="1092327"/>
                  </a:lnTo>
                  <a:lnTo>
                    <a:pt x="5858764" y="1066927"/>
                  </a:lnTo>
                  <a:lnTo>
                    <a:pt x="5827522" y="1028827"/>
                  </a:lnTo>
                  <a:lnTo>
                    <a:pt x="5796026" y="1003427"/>
                  </a:lnTo>
                  <a:lnTo>
                    <a:pt x="5764022" y="965327"/>
                  </a:lnTo>
                  <a:lnTo>
                    <a:pt x="5731510" y="939927"/>
                  </a:lnTo>
                  <a:lnTo>
                    <a:pt x="5698744" y="901827"/>
                  </a:lnTo>
                  <a:lnTo>
                    <a:pt x="5631942" y="851027"/>
                  </a:lnTo>
                  <a:lnTo>
                    <a:pt x="5597906" y="812927"/>
                  </a:lnTo>
                  <a:lnTo>
                    <a:pt x="5528818" y="762000"/>
                  </a:lnTo>
                  <a:lnTo>
                    <a:pt x="5493766" y="736600"/>
                  </a:lnTo>
                  <a:lnTo>
                    <a:pt x="5458206" y="698500"/>
                  </a:lnTo>
                  <a:lnTo>
                    <a:pt x="5386070" y="647700"/>
                  </a:lnTo>
                  <a:lnTo>
                    <a:pt x="5275326" y="571500"/>
                  </a:lnTo>
                  <a:lnTo>
                    <a:pt x="5161407" y="495300"/>
                  </a:lnTo>
                  <a:lnTo>
                    <a:pt x="5122799" y="469900"/>
                  </a:lnTo>
                  <a:lnTo>
                    <a:pt x="5083810" y="457200"/>
                  </a:lnTo>
                  <a:lnTo>
                    <a:pt x="5004943" y="406400"/>
                  </a:lnTo>
                  <a:lnTo>
                    <a:pt x="4965065" y="393700"/>
                  </a:lnTo>
                  <a:lnTo>
                    <a:pt x="4884293" y="342900"/>
                  </a:lnTo>
                  <a:lnTo>
                    <a:pt x="4843399" y="330200"/>
                  </a:lnTo>
                  <a:lnTo>
                    <a:pt x="4802378" y="304800"/>
                  </a:lnTo>
                  <a:lnTo>
                    <a:pt x="4760976" y="292100"/>
                  </a:lnTo>
                  <a:lnTo>
                    <a:pt x="4719193" y="266700"/>
                  </a:lnTo>
                  <a:lnTo>
                    <a:pt x="4634992" y="241300"/>
                  </a:lnTo>
                  <a:lnTo>
                    <a:pt x="4592447" y="215900"/>
                  </a:lnTo>
                  <a:lnTo>
                    <a:pt x="4062095" y="63500"/>
                  </a:lnTo>
                  <a:lnTo>
                    <a:pt x="4016502" y="63500"/>
                  </a:lnTo>
                  <a:lnTo>
                    <a:pt x="3924427" y="38100"/>
                  </a:lnTo>
                  <a:lnTo>
                    <a:pt x="3878072" y="38100"/>
                  </a:lnTo>
                  <a:lnTo>
                    <a:pt x="3831590" y="25400"/>
                  </a:lnTo>
                  <a:lnTo>
                    <a:pt x="3737864" y="25400"/>
                  </a:lnTo>
                  <a:lnTo>
                    <a:pt x="3690747" y="12700"/>
                  </a:lnTo>
                  <a:lnTo>
                    <a:pt x="3548380" y="12700"/>
                  </a:lnTo>
                  <a:lnTo>
                    <a:pt x="3500628" y="0"/>
                  </a:lnTo>
                  <a:lnTo>
                    <a:pt x="3308350" y="0"/>
                  </a:lnTo>
                  <a:lnTo>
                    <a:pt x="3260598" y="12700"/>
                  </a:lnTo>
                  <a:lnTo>
                    <a:pt x="3118104" y="12700"/>
                  </a:lnTo>
                  <a:lnTo>
                    <a:pt x="3071114" y="25400"/>
                  </a:lnTo>
                  <a:lnTo>
                    <a:pt x="2977388" y="25400"/>
                  </a:lnTo>
                  <a:lnTo>
                    <a:pt x="2930906" y="38100"/>
                  </a:lnTo>
                  <a:lnTo>
                    <a:pt x="2884551" y="38100"/>
                  </a:lnTo>
                  <a:lnTo>
                    <a:pt x="2792476" y="63500"/>
                  </a:lnTo>
                  <a:lnTo>
                    <a:pt x="2746756" y="63500"/>
                  </a:lnTo>
                  <a:lnTo>
                    <a:pt x="2216531" y="215900"/>
                  </a:lnTo>
                  <a:lnTo>
                    <a:pt x="2173986" y="241300"/>
                  </a:lnTo>
                  <a:lnTo>
                    <a:pt x="2089785" y="266700"/>
                  </a:lnTo>
                  <a:lnTo>
                    <a:pt x="2048002" y="292100"/>
                  </a:lnTo>
                  <a:lnTo>
                    <a:pt x="2006600" y="304800"/>
                  </a:lnTo>
                  <a:lnTo>
                    <a:pt x="1965452" y="330200"/>
                  </a:lnTo>
                  <a:lnTo>
                    <a:pt x="1924685" y="342900"/>
                  </a:lnTo>
                  <a:lnTo>
                    <a:pt x="1843913" y="393700"/>
                  </a:lnTo>
                  <a:lnTo>
                    <a:pt x="1804035" y="406400"/>
                  </a:lnTo>
                  <a:lnTo>
                    <a:pt x="1725168" y="457200"/>
                  </a:lnTo>
                  <a:lnTo>
                    <a:pt x="1686179" y="469900"/>
                  </a:lnTo>
                  <a:lnTo>
                    <a:pt x="1647571" y="495300"/>
                  </a:lnTo>
                  <a:lnTo>
                    <a:pt x="1533652" y="571500"/>
                  </a:lnTo>
                  <a:lnTo>
                    <a:pt x="1422781" y="647700"/>
                  </a:lnTo>
                  <a:lnTo>
                    <a:pt x="1350772" y="698500"/>
                  </a:lnTo>
                  <a:lnTo>
                    <a:pt x="1315212" y="736600"/>
                  </a:lnTo>
                  <a:lnTo>
                    <a:pt x="1280160" y="762000"/>
                  </a:lnTo>
                  <a:lnTo>
                    <a:pt x="1210945" y="812927"/>
                  </a:lnTo>
                  <a:lnTo>
                    <a:pt x="1177036" y="851027"/>
                  </a:lnTo>
                  <a:lnTo>
                    <a:pt x="1110234" y="901827"/>
                  </a:lnTo>
                  <a:lnTo>
                    <a:pt x="1077341" y="939927"/>
                  </a:lnTo>
                  <a:lnTo>
                    <a:pt x="1044956" y="965327"/>
                  </a:lnTo>
                  <a:lnTo>
                    <a:pt x="1012952" y="1003427"/>
                  </a:lnTo>
                  <a:lnTo>
                    <a:pt x="981329" y="1028827"/>
                  </a:lnTo>
                  <a:lnTo>
                    <a:pt x="950214" y="1066927"/>
                  </a:lnTo>
                  <a:lnTo>
                    <a:pt x="919480" y="1092327"/>
                  </a:lnTo>
                  <a:lnTo>
                    <a:pt x="889127" y="1130427"/>
                  </a:lnTo>
                  <a:lnTo>
                    <a:pt x="859155" y="1168527"/>
                  </a:lnTo>
                  <a:lnTo>
                    <a:pt x="829691" y="1193927"/>
                  </a:lnTo>
                  <a:lnTo>
                    <a:pt x="772033" y="1270127"/>
                  </a:lnTo>
                  <a:lnTo>
                    <a:pt x="743966" y="1308227"/>
                  </a:lnTo>
                  <a:lnTo>
                    <a:pt x="716153" y="1333627"/>
                  </a:lnTo>
                  <a:lnTo>
                    <a:pt x="688975" y="1371727"/>
                  </a:lnTo>
                  <a:lnTo>
                    <a:pt x="662178" y="1409827"/>
                  </a:lnTo>
                  <a:lnTo>
                    <a:pt x="635749" y="1447927"/>
                  </a:lnTo>
                  <a:lnTo>
                    <a:pt x="609981" y="1486027"/>
                  </a:lnTo>
                  <a:lnTo>
                    <a:pt x="584581" y="1524127"/>
                  </a:lnTo>
                  <a:lnTo>
                    <a:pt x="559689" y="1562227"/>
                  </a:lnTo>
                  <a:lnTo>
                    <a:pt x="535178" y="1600327"/>
                  </a:lnTo>
                  <a:lnTo>
                    <a:pt x="511302" y="1638427"/>
                  </a:lnTo>
                  <a:lnTo>
                    <a:pt x="487807" y="1676527"/>
                  </a:lnTo>
                  <a:lnTo>
                    <a:pt x="464820" y="1714627"/>
                  </a:lnTo>
                  <a:lnTo>
                    <a:pt x="442341" y="1752727"/>
                  </a:lnTo>
                  <a:lnTo>
                    <a:pt x="420370" y="1790827"/>
                  </a:lnTo>
                  <a:lnTo>
                    <a:pt x="398907" y="1828927"/>
                  </a:lnTo>
                  <a:lnTo>
                    <a:pt x="377952" y="1879727"/>
                  </a:lnTo>
                  <a:lnTo>
                    <a:pt x="357505" y="1917827"/>
                  </a:lnTo>
                  <a:lnTo>
                    <a:pt x="337566" y="1955927"/>
                  </a:lnTo>
                  <a:lnTo>
                    <a:pt x="318135" y="1994027"/>
                  </a:lnTo>
                  <a:lnTo>
                    <a:pt x="299339" y="2044827"/>
                  </a:lnTo>
                  <a:lnTo>
                    <a:pt x="280924" y="2082927"/>
                  </a:lnTo>
                  <a:lnTo>
                    <a:pt x="263144" y="2121027"/>
                  </a:lnTo>
                  <a:lnTo>
                    <a:pt x="245872" y="2171827"/>
                  </a:lnTo>
                  <a:lnTo>
                    <a:pt x="229108" y="2209927"/>
                  </a:lnTo>
                  <a:lnTo>
                    <a:pt x="212979" y="2248027"/>
                  </a:lnTo>
                  <a:lnTo>
                    <a:pt x="197358" y="2298827"/>
                  </a:lnTo>
                  <a:lnTo>
                    <a:pt x="182372" y="2336927"/>
                  </a:lnTo>
                  <a:lnTo>
                    <a:pt x="167767" y="2387854"/>
                  </a:lnTo>
                  <a:lnTo>
                    <a:pt x="153924" y="2425954"/>
                  </a:lnTo>
                  <a:lnTo>
                    <a:pt x="140589" y="2476754"/>
                  </a:lnTo>
                  <a:lnTo>
                    <a:pt x="127762" y="2514854"/>
                  </a:lnTo>
                  <a:lnTo>
                    <a:pt x="115570" y="2565654"/>
                  </a:lnTo>
                  <a:lnTo>
                    <a:pt x="104013" y="2603754"/>
                  </a:lnTo>
                  <a:lnTo>
                    <a:pt x="92964" y="2654554"/>
                  </a:lnTo>
                  <a:lnTo>
                    <a:pt x="82550" y="2692654"/>
                  </a:lnTo>
                  <a:lnTo>
                    <a:pt x="72644" y="2743454"/>
                  </a:lnTo>
                  <a:lnTo>
                    <a:pt x="63500" y="2794254"/>
                  </a:lnTo>
                  <a:lnTo>
                    <a:pt x="54864" y="2832354"/>
                  </a:lnTo>
                  <a:lnTo>
                    <a:pt x="46863" y="2883154"/>
                  </a:lnTo>
                  <a:lnTo>
                    <a:pt x="39497" y="2933954"/>
                  </a:lnTo>
                  <a:lnTo>
                    <a:pt x="32639" y="2972054"/>
                  </a:lnTo>
                  <a:lnTo>
                    <a:pt x="26543" y="3022866"/>
                  </a:lnTo>
                  <a:lnTo>
                    <a:pt x="20955" y="3073654"/>
                  </a:lnTo>
                  <a:lnTo>
                    <a:pt x="16129" y="3124454"/>
                  </a:lnTo>
                  <a:lnTo>
                    <a:pt x="11811" y="3162554"/>
                  </a:lnTo>
                  <a:lnTo>
                    <a:pt x="8255" y="3213354"/>
                  </a:lnTo>
                  <a:lnTo>
                    <a:pt x="5334" y="3264154"/>
                  </a:lnTo>
                  <a:lnTo>
                    <a:pt x="3048" y="3314954"/>
                  </a:lnTo>
                  <a:lnTo>
                    <a:pt x="1270" y="3365754"/>
                  </a:lnTo>
                  <a:lnTo>
                    <a:pt x="381" y="3403854"/>
                  </a:lnTo>
                  <a:lnTo>
                    <a:pt x="0" y="3454654"/>
                  </a:lnTo>
                  <a:lnTo>
                    <a:pt x="381" y="3505454"/>
                  </a:lnTo>
                  <a:lnTo>
                    <a:pt x="1270" y="3556254"/>
                  </a:lnTo>
                  <a:lnTo>
                    <a:pt x="3048" y="3607054"/>
                  </a:lnTo>
                  <a:lnTo>
                    <a:pt x="5334" y="3657854"/>
                  </a:lnTo>
                  <a:lnTo>
                    <a:pt x="8255" y="3695954"/>
                  </a:lnTo>
                  <a:lnTo>
                    <a:pt x="11811" y="3746754"/>
                  </a:lnTo>
                  <a:lnTo>
                    <a:pt x="16129" y="3797554"/>
                  </a:lnTo>
                  <a:lnTo>
                    <a:pt x="20955" y="3848354"/>
                  </a:lnTo>
                  <a:lnTo>
                    <a:pt x="26543" y="3886454"/>
                  </a:lnTo>
                  <a:lnTo>
                    <a:pt x="32639" y="3937254"/>
                  </a:lnTo>
                  <a:lnTo>
                    <a:pt x="39497" y="3988181"/>
                  </a:lnTo>
                  <a:lnTo>
                    <a:pt x="46863" y="4026281"/>
                  </a:lnTo>
                  <a:lnTo>
                    <a:pt x="54864" y="4077081"/>
                  </a:lnTo>
                  <a:lnTo>
                    <a:pt x="63500" y="4127881"/>
                  </a:lnTo>
                  <a:lnTo>
                    <a:pt x="72644" y="4165981"/>
                  </a:lnTo>
                  <a:lnTo>
                    <a:pt x="82550" y="4216781"/>
                  </a:lnTo>
                  <a:lnTo>
                    <a:pt x="92964" y="4267581"/>
                  </a:lnTo>
                  <a:lnTo>
                    <a:pt x="104013" y="4305681"/>
                  </a:lnTo>
                  <a:lnTo>
                    <a:pt x="115570" y="4356481"/>
                  </a:lnTo>
                  <a:lnTo>
                    <a:pt x="127762" y="4394581"/>
                  </a:lnTo>
                  <a:lnTo>
                    <a:pt x="140589" y="4445381"/>
                  </a:lnTo>
                  <a:lnTo>
                    <a:pt x="153924" y="4483481"/>
                  </a:lnTo>
                  <a:lnTo>
                    <a:pt x="167767" y="4534281"/>
                  </a:lnTo>
                  <a:lnTo>
                    <a:pt x="182372" y="4572381"/>
                  </a:lnTo>
                  <a:lnTo>
                    <a:pt x="197358" y="4623181"/>
                  </a:lnTo>
                  <a:lnTo>
                    <a:pt x="212979" y="4661293"/>
                  </a:lnTo>
                  <a:lnTo>
                    <a:pt x="229108" y="4712081"/>
                  </a:lnTo>
                  <a:lnTo>
                    <a:pt x="245872" y="4750181"/>
                  </a:lnTo>
                  <a:lnTo>
                    <a:pt x="263144" y="4788281"/>
                  </a:lnTo>
                  <a:lnTo>
                    <a:pt x="280924" y="4839081"/>
                  </a:lnTo>
                  <a:lnTo>
                    <a:pt x="299339" y="4877181"/>
                  </a:lnTo>
                  <a:lnTo>
                    <a:pt x="318135" y="4915281"/>
                  </a:lnTo>
                  <a:lnTo>
                    <a:pt x="337566" y="4953381"/>
                  </a:lnTo>
                  <a:lnTo>
                    <a:pt x="357505" y="5004181"/>
                  </a:lnTo>
                  <a:lnTo>
                    <a:pt x="377952" y="5042281"/>
                  </a:lnTo>
                  <a:lnTo>
                    <a:pt x="398907" y="5080406"/>
                  </a:lnTo>
                  <a:lnTo>
                    <a:pt x="420370" y="5118506"/>
                  </a:lnTo>
                  <a:lnTo>
                    <a:pt x="442341" y="5156619"/>
                  </a:lnTo>
                  <a:lnTo>
                    <a:pt x="464820" y="5207419"/>
                  </a:lnTo>
                  <a:lnTo>
                    <a:pt x="487807" y="5245519"/>
                  </a:lnTo>
                  <a:lnTo>
                    <a:pt x="511302" y="5283619"/>
                  </a:lnTo>
                  <a:lnTo>
                    <a:pt x="535178" y="5321732"/>
                  </a:lnTo>
                  <a:lnTo>
                    <a:pt x="559689" y="5359832"/>
                  </a:lnTo>
                  <a:lnTo>
                    <a:pt x="584581" y="5397932"/>
                  </a:lnTo>
                  <a:lnTo>
                    <a:pt x="609981" y="5436032"/>
                  </a:lnTo>
                  <a:lnTo>
                    <a:pt x="635749" y="5474144"/>
                  </a:lnTo>
                  <a:lnTo>
                    <a:pt x="662178" y="5499557"/>
                  </a:lnTo>
                  <a:lnTo>
                    <a:pt x="688975" y="5537644"/>
                  </a:lnTo>
                  <a:lnTo>
                    <a:pt x="716153" y="5575744"/>
                  </a:lnTo>
                  <a:lnTo>
                    <a:pt x="772033" y="5651957"/>
                  </a:lnTo>
                  <a:lnTo>
                    <a:pt x="800735" y="5677357"/>
                  </a:lnTo>
                  <a:lnTo>
                    <a:pt x="829691" y="5715457"/>
                  </a:lnTo>
                  <a:lnTo>
                    <a:pt x="859155" y="5753557"/>
                  </a:lnTo>
                  <a:lnTo>
                    <a:pt x="889127" y="5791670"/>
                  </a:lnTo>
                  <a:lnTo>
                    <a:pt x="919480" y="5817070"/>
                  </a:lnTo>
                  <a:lnTo>
                    <a:pt x="950214" y="5855170"/>
                  </a:lnTo>
                  <a:lnTo>
                    <a:pt x="981329" y="5880570"/>
                  </a:lnTo>
                  <a:lnTo>
                    <a:pt x="1012952" y="5918670"/>
                  </a:lnTo>
                  <a:lnTo>
                    <a:pt x="1044956" y="5944082"/>
                  </a:lnTo>
                  <a:lnTo>
                    <a:pt x="1077341" y="5982182"/>
                  </a:lnTo>
                  <a:lnTo>
                    <a:pt x="1110234" y="6007582"/>
                  </a:lnTo>
                  <a:lnTo>
                    <a:pt x="1143381" y="6045682"/>
                  </a:lnTo>
                  <a:lnTo>
                    <a:pt x="1210945" y="6096495"/>
                  </a:lnTo>
                  <a:lnTo>
                    <a:pt x="1245362" y="6134595"/>
                  </a:lnTo>
                  <a:lnTo>
                    <a:pt x="1315212" y="6185395"/>
                  </a:lnTo>
                  <a:lnTo>
                    <a:pt x="1386586" y="6236208"/>
                  </a:lnTo>
                  <a:lnTo>
                    <a:pt x="1459357" y="6287008"/>
                  </a:lnTo>
                  <a:lnTo>
                    <a:pt x="1496568" y="6312408"/>
                  </a:lnTo>
                  <a:lnTo>
                    <a:pt x="5312410" y="6312408"/>
                  </a:lnTo>
                  <a:lnTo>
                    <a:pt x="5349494" y="6287008"/>
                  </a:lnTo>
                  <a:lnTo>
                    <a:pt x="5422392" y="6236208"/>
                  </a:lnTo>
                  <a:lnTo>
                    <a:pt x="5493766" y="6185395"/>
                  </a:lnTo>
                  <a:lnTo>
                    <a:pt x="5563616" y="6134595"/>
                  </a:lnTo>
                  <a:lnTo>
                    <a:pt x="5597906" y="6096495"/>
                  </a:lnTo>
                  <a:lnTo>
                    <a:pt x="5665597" y="6045682"/>
                  </a:lnTo>
                  <a:lnTo>
                    <a:pt x="5698744" y="6007582"/>
                  </a:lnTo>
                  <a:lnTo>
                    <a:pt x="5731510" y="5982182"/>
                  </a:lnTo>
                  <a:lnTo>
                    <a:pt x="5764022" y="5944082"/>
                  </a:lnTo>
                  <a:lnTo>
                    <a:pt x="5796026" y="5918670"/>
                  </a:lnTo>
                  <a:lnTo>
                    <a:pt x="5827522" y="5880570"/>
                  </a:lnTo>
                  <a:lnTo>
                    <a:pt x="5858764" y="5855170"/>
                  </a:lnTo>
                  <a:lnTo>
                    <a:pt x="5889498" y="5817070"/>
                  </a:lnTo>
                  <a:lnTo>
                    <a:pt x="5919851" y="5791670"/>
                  </a:lnTo>
                  <a:lnTo>
                    <a:pt x="5979287" y="5715457"/>
                  </a:lnTo>
                  <a:lnTo>
                    <a:pt x="6008243" y="5677357"/>
                  </a:lnTo>
                  <a:lnTo>
                    <a:pt x="6036818" y="5651957"/>
                  </a:lnTo>
                  <a:lnTo>
                    <a:pt x="6065012" y="5613857"/>
                  </a:lnTo>
                  <a:lnTo>
                    <a:pt x="6092698" y="5575744"/>
                  </a:lnTo>
                  <a:lnTo>
                    <a:pt x="6120003" y="5537644"/>
                  </a:lnTo>
                  <a:lnTo>
                    <a:pt x="6146800" y="5499557"/>
                  </a:lnTo>
                  <a:lnTo>
                    <a:pt x="6170422" y="5474144"/>
                  </a:lnTo>
                  <a:lnTo>
                    <a:pt x="6170422" y="1447927"/>
                  </a:lnTo>
                  <a:close/>
                </a:path>
              </a:pathLst>
            </a:custGeom>
            <a:solidFill>
              <a:srgbClr val="F4AF83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9927" y="539241"/>
            <a:ext cx="2882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5" dirty="0">
                <a:solidFill>
                  <a:srgbClr val="F4AF83"/>
                </a:solidFill>
                <a:latin typeface="Calibri Light"/>
                <a:cs typeface="Calibri Light"/>
              </a:rPr>
              <a:t>Objectives:-</a:t>
            </a:r>
            <a:endParaRPr sz="4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091" y="1964181"/>
            <a:ext cx="5322570" cy="4529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4AF83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secure,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smooth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program </a:t>
            </a:r>
            <a:r>
              <a:rPr sz="22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with.</a:t>
            </a:r>
            <a:endParaRPr sz="2200" dirty="0">
              <a:latin typeface="Calibri"/>
              <a:cs typeface="Calibri"/>
            </a:endParaRPr>
          </a:p>
          <a:p>
            <a:pPr marL="355600" marR="276860" indent="-342900">
              <a:lnSpc>
                <a:spcPct val="130000"/>
              </a:lnSpc>
              <a:spcBef>
                <a:spcPts val="725"/>
              </a:spcBef>
              <a:buClr>
                <a:srgbClr val="F4AF83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diseases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200" b="1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(1-diabetes,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 smtClean="0">
                <a:solidFill>
                  <a:srgbClr val="FFFFFF"/>
                </a:solidFill>
                <a:latin typeface="Calibri"/>
                <a:cs typeface="Calibri"/>
              </a:rPr>
              <a:t>2-</a:t>
            </a:r>
            <a:r>
              <a:rPr lang="en-US" sz="2200" b="1" spc="-5" dirty="0">
                <a:solidFill>
                  <a:srgbClr val="FFFFFF"/>
                </a:solidFill>
                <a:cs typeface="Calibri"/>
              </a:rPr>
              <a:t> Cataract</a:t>
            </a:r>
            <a:r>
              <a:rPr sz="2200" b="1" spc="-5" dirty="0" smtClean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200" b="1" spc="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3-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glaucoma</a:t>
            </a:r>
            <a:r>
              <a:rPr sz="2200" b="1" spc="-5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200" b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AI.</a:t>
            </a:r>
            <a:endParaRPr sz="2200" dirty="0">
              <a:latin typeface="Calibri"/>
              <a:cs typeface="Calibri"/>
            </a:endParaRPr>
          </a:p>
          <a:p>
            <a:pPr marL="355600" marR="372110" indent="-342900">
              <a:lnSpc>
                <a:spcPct val="130000"/>
              </a:lnSpc>
              <a:spcBef>
                <a:spcPts val="994"/>
              </a:spcBef>
              <a:buClr>
                <a:srgbClr val="F4AF83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knowing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nearest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specialist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doctor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some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22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disease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Clr>
                <a:srgbClr val="F4AF83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Drug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abuse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detection.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3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950" y="976629"/>
            <a:ext cx="362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" dirty="0">
                <a:solidFill>
                  <a:srgbClr val="F4AF83"/>
                </a:solidFill>
                <a:latin typeface="Calibri Light"/>
                <a:cs typeface="Calibri Light"/>
              </a:rPr>
              <a:t>C</a:t>
            </a:r>
            <a:r>
              <a:rPr sz="4800" spc="-35" dirty="0">
                <a:solidFill>
                  <a:srgbClr val="F4AF83"/>
                </a:solidFill>
                <a:latin typeface="Calibri Light"/>
                <a:cs typeface="Calibri Light"/>
              </a:rPr>
              <a:t>ou</a:t>
            </a:r>
            <a:r>
              <a:rPr sz="4800" spc="-40" dirty="0">
                <a:solidFill>
                  <a:srgbClr val="F4AF83"/>
                </a:solidFill>
                <a:latin typeface="Calibri Light"/>
                <a:cs typeface="Calibri Light"/>
              </a:rPr>
              <a:t>r</a:t>
            </a:r>
            <a:r>
              <a:rPr sz="4800" spc="-35" dirty="0">
                <a:solidFill>
                  <a:srgbClr val="F4AF83"/>
                </a:solidFill>
                <a:latin typeface="Calibri Light"/>
                <a:cs typeface="Calibri Light"/>
              </a:rPr>
              <a:t>se</a:t>
            </a:r>
            <a:r>
              <a:rPr sz="4800" dirty="0">
                <a:solidFill>
                  <a:srgbClr val="F4AF83"/>
                </a:solidFill>
                <a:latin typeface="Calibri Light"/>
                <a:cs typeface="Calibri Light"/>
              </a:rPr>
              <a:t>s</a:t>
            </a:r>
            <a:r>
              <a:rPr sz="4800" spc="-285" dirty="0">
                <a:solidFill>
                  <a:srgbClr val="F4AF83"/>
                </a:solidFill>
                <a:latin typeface="Calibri Light"/>
                <a:cs typeface="Calibri Light"/>
              </a:rPr>
              <a:t> </a:t>
            </a:r>
            <a:r>
              <a:rPr sz="4800" spc="-15" dirty="0">
                <a:solidFill>
                  <a:srgbClr val="F4AF83"/>
                </a:solidFill>
                <a:latin typeface="Calibri Light"/>
                <a:cs typeface="Calibri Light"/>
              </a:rPr>
              <a:t>U</a:t>
            </a:r>
            <a:r>
              <a:rPr sz="4800" dirty="0">
                <a:solidFill>
                  <a:srgbClr val="F4AF83"/>
                </a:solidFill>
                <a:latin typeface="Calibri Light"/>
                <a:cs typeface="Calibri Light"/>
              </a:rPr>
              <a:t>se</a:t>
            </a:r>
            <a:r>
              <a:rPr sz="4800" spc="-25" dirty="0">
                <a:solidFill>
                  <a:srgbClr val="F4AF83"/>
                </a:solidFill>
                <a:latin typeface="Calibri Light"/>
                <a:cs typeface="Calibri Light"/>
              </a:rPr>
              <a:t>d</a:t>
            </a:r>
            <a:r>
              <a:rPr sz="4800" spc="-20" dirty="0">
                <a:solidFill>
                  <a:srgbClr val="F4AF83"/>
                </a:solidFill>
                <a:latin typeface="Calibri Light"/>
                <a:cs typeface="Calibri Light"/>
              </a:rPr>
              <a:t>:</a:t>
            </a:r>
            <a:r>
              <a:rPr sz="4800" dirty="0">
                <a:solidFill>
                  <a:srgbClr val="F4AF83"/>
                </a:solidFill>
                <a:latin typeface="Calibri Light"/>
                <a:cs typeface="Calibri Light"/>
              </a:rPr>
              <a:t>-</a:t>
            </a:r>
            <a:endParaRPr sz="4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0823" y="1966976"/>
            <a:ext cx="3080385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F4AF83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400" b="1" dirty="0" err="1" smtClean="0">
                <a:solidFill>
                  <a:srgbClr val="FFFFFF"/>
                </a:solidFill>
                <a:latin typeface="Calibri"/>
                <a:cs typeface="Calibri"/>
              </a:rPr>
              <a:t>Figma</a:t>
            </a:r>
            <a:endParaRPr sz="2400" dirty="0">
              <a:latin typeface="Calibri"/>
              <a:cs typeface="Calibri"/>
            </a:endParaRPr>
          </a:p>
          <a:p>
            <a:pPr marL="343535" indent="-287020">
              <a:lnSpc>
                <a:spcPct val="100000"/>
              </a:lnSpc>
              <a:spcBef>
                <a:spcPts val="1650"/>
              </a:spcBef>
              <a:buClr>
                <a:srgbClr val="F9C090"/>
              </a:buClr>
              <a:buFont typeface="Arial MT"/>
              <a:buChar char="•"/>
              <a:tabLst>
                <a:tab pos="343535" algn="l"/>
                <a:tab pos="344170" algn="l"/>
              </a:tabLst>
            </a:pPr>
            <a:r>
              <a:rPr lang="en-US" sz="2800" b="1" spc="-25" dirty="0" smtClean="0">
                <a:solidFill>
                  <a:srgbClr val="FFFFFF"/>
                </a:solidFill>
                <a:latin typeface="Calibri"/>
                <a:cs typeface="Calibri"/>
              </a:rPr>
              <a:t>Adobe illustrator</a:t>
            </a:r>
          </a:p>
          <a:p>
            <a:pPr marL="343535" indent="-287020">
              <a:lnSpc>
                <a:spcPct val="100000"/>
              </a:lnSpc>
              <a:spcBef>
                <a:spcPts val="1650"/>
              </a:spcBef>
              <a:buClr>
                <a:srgbClr val="F9C090"/>
              </a:buClr>
              <a:buFont typeface="Arial MT"/>
              <a:buChar char="•"/>
              <a:tabLst>
                <a:tab pos="343535" algn="l"/>
                <a:tab pos="344170" algn="l"/>
              </a:tabLst>
            </a:pPr>
            <a:r>
              <a:rPr lang="en-US" sz="2800" b="1" spc="-25" dirty="0" smtClean="0">
                <a:solidFill>
                  <a:srgbClr val="FFFFFF"/>
                </a:solidFill>
                <a:latin typeface="Calibri"/>
                <a:cs typeface="Calibri"/>
              </a:rPr>
              <a:t>Adobe </a:t>
            </a:r>
            <a:r>
              <a:rPr lang="en-US" sz="2800" b="1" spc="-25" dirty="0" err="1" smtClean="0">
                <a:solidFill>
                  <a:srgbClr val="FFFFFF"/>
                </a:solidFill>
                <a:latin typeface="Calibri"/>
                <a:cs typeface="Calibri"/>
              </a:rPr>
              <a:t>photoshop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3329"/>
            <a:ext cx="3295650" cy="3234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33064"/>
            <a:ext cx="2619838" cy="254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8264"/>
            <a:ext cx="3224881" cy="3024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2830828" y="2600627"/>
            <a:ext cx="6530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solidFill>
                  <a:schemeClr val="bg1"/>
                </a:solidFill>
              </a:rPr>
              <a:t>THANK YOU</a:t>
            </a:r>
            <a:endParaRPr lang="en-US" sz="1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66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" tmFilter="0, 0; 0.125,0.2665; 0.25,0.4; 0.375,0.465; 0.5,0.5;  0.625,0.535; 0.75,0.6; 0.875,0.7335; 1,1">
                                          <p:stCondLst>
                                            <p:cond delay="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" tmFilter="0, 0; 0.125,0.2665; 0.25,0.4; 0.375,0.465; 0.5,0.5;  0.625,0.535; 0.75,0.6; 0.875,0.7335; 1,1">
                                          <p:stCondLst>
                                            <p:cond delay="1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6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7" decel="50000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7" decel="50000">
                                          <p:stCondLst>
                                            <p:cond delay="1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7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18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7" decel="50000">
                                          <p:stCondLst>
                                            <p:cond delay="18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object 2"/>
          <p:cNvGrpSpPr/>
          <p:nvPr/>
        </p:nvGrpSpPr>
        <p:grpSpPr>
          <a:xfrm>
            <a:off x="5176959" y="1"/>
            <a:ext cx="7021137" cy="6864222"/>
            <a:chOff x="5180076" y="3047"/>
            <a:chExt cx="7018020" cy="686117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6172" y="9142"/>
              <a:ext cx="7005828" cy="68488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86172" y="9143"/>
              <a:ext cx="7005955" cy="6849109"/>
            </a:xfrm>
            <a:custGeom>
              <a:avLst/>
              <a:gdLst/>
              <a:ahLst/>
              <a:cxnLst/>
              <a:rect l="l" t="t" r="r" b="b"/>
              <a:pathLst>
                <a:path w="7005955" h="6849109">
                  <a:moveTo>
                    <a:pt x="3095879" y="0"/>
                  </a:moveTo>
                  <a:lnTo>
                    <a:pt x="7005701" y="0"/>
                  </a:lnTo>
                  <a:lnTo>
                    <a:pt x="7005701" y="6848601"/>
                  </a:lnTo>
                </a:path>
                <a:path w="7005955" h="6849109">
                  <a:moveTo>
                    <a:pt x="2501010" y="6848601"/>
                  </a:moveTo>
                  <a:lnTo>
                    <a:pt x="343153" y="4480179"/>
                  </a:lnTo>
                  <a:lnTo>
                    <a:pt x="311403" y="4443983"/>
                  </a:lnTo>
                  <a:lnTo>
                    <a:pt x="281177" y="4406900"/>
                  </a:lnTo>
                  <a:lnTo>
                    <a:pt x="252475" y="4369054"/>
                  </a:lnTo>
                  <a:lnTo>
                    <a:pt x="225425" y="4330319"/>
                  </a:lnTo>
                  <a:lnTo>
                    <a:pt x="199898" y="4290949"/>
                  </a:lnTo>
                  <a:lnTo>
                    <a:pt x="175894" y="4250689"/>
                  </a:lnTo>
                  <a:lnTo>
                    <a:pt x="153415" y="4209923"/>
                  </a:lnTo>
                  <a:lnTo>
                    <a:pt x="132461" y="4168520"/>
                  </a:lnTo>
                  <a:lnTo>
                    <a:pt x="113029" y="4126483"/>
                  </a:lnTo>
                  <a:lnTo>
                    <a:pt x="95123" y="4083938"/>
                  </a:lnTo>
                  <a:lnTo>
                    <a:pt x="78866" y="4040885"/>
                  </a:lnTo>
                  <a:lnTo>
                    <a:pt x="64135" y="3997325"/>
                  </a:lnTo>
                  <a:lnTo>
                    <a:pt x="50800" y="3953509"/>
                  </a:lnTo>
                  <a:lnTo>
                    <a:pt x="39115" y="3909186"/>
                  </a:lnTo>
                  <a:lnTo>
                    <a:pt x="28955" y="3864609"/>
                  </a:lnTo>
                  <a:lnTo>
                    <a:pt x="20319" y="3819779"/>
                  </a:lnTo>
                  <a:lnTo>
                    <a:pt x="13207" y="3774820"/>
                  </a:lnTo>
                  <a:lnTo>
                    <a:pt x="7619" y="3729608"/>
                  </a:lnTo>
                  <a:lnTo>
                    <a:pt x="3555" y="3684269"/>
                  </a:lnTo>
                  <a:lnTo>
                    <a:pt x="1015" y="3638804"/>
                  </a:lnTo>
                  <a:lnTo>
                    <a:pt x="0" y="3593338"/>
                  </a:lnTo>
                  <a:lnTo>
                    <a:pt x="507" y="3547871"/>
                  </a:lnTo>
                  <a:lnTo>
                    <a:pt x="2539" y="3502405"/>
                  </a:lnTo>
                  <a:lnTo>
                    <a:pt x="6095" y="3457066"/>
                  </a:lnTo>
                  <a:lnTo>
                    <a:pt x="11175" y="3411854"/>
                  </a:lnTo>
                  <a:lnTo>
                    <a:pt x="17779" y="3366769"/>
                  </a:lnTo>
                  <a:lnTo>
                    <a:pt x="25907" y="3322066"/>
                  </a:lnTo>
                  <a:lnTo>
                    <a:pt x="35560" y="3277489"/>
                  </a:lnTo>
                  <a:lnTo>
                    <a:pt x="46736" y="3233292"/>
                  </a:lnTo>
                  <a:lnTo>
                    <a:pt x="59436" y="3189351"/>
                  </a:lnTo>
                  <a:lnTo>
                    <a:pt x="73532" y="3145916"/>
                  </a:lnTo>
                  <a:lnTo>
                    <a:pt x="89280" y="3102991"/>
                  </a:lnTo>
                  <a:lnTo>
                    <a:pt x="106552" y="3060445"/>
                  </a:lnTo>
                  <a:lnTo>
                    <a:pt x="125222" y="3018408"/>
                  </a:lnTo>
                  <a:lnTo>
                    <a:pt x="145414" y="2977006"/>
                  </a:lnTo>
                  <a:lnTo>
                    <a:pt x="167131" y="2936240"/>
                  </a:lnTo>
                  <a:lnTo>
                    <a:pt x="190373" y="2896107"/>
                  </a:lnTo>
                  <a:lnTo>
                    <a:pt x="215137" y="2856738"/>
                  </a:lnTo>
                  <a:lnTo>
                    <a:pt x="241426" y="2818129"/>
                  </a:lnTo>
                  <a:lnTo>
                    <a:pt x="269113" y="2780283"/>
                  </a:lnTo>
                  <a:lnTo>
                    <a:pt x="298323" y="2743200"/>
                  </a:lnTo>
                  <a:lnTo>
                    <a:pt x="329056" y="2707131"/>
                  </a:lnTo>
                  <a:lnTo>
                    <a:pt x="361314" y="2671953"/>
                  </a:lnTo>
                  <a:lnTo>
                    <a:pt x="395097" y="2637790"/>
                  </a:lnTo>
                  <a:lnTo>
                    <a:pt x="3095879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86172" y="18288"/>
              <a:ext cx="7005955" cy="6839584"/>
            </a:xfrm>
            <a:custGeom>
              <a:avLst/>
              <a:gdLst/>
              <a:ahLst/>
              <a:cxnLst/>
              <a:rect l="l" t="t" r="r" b="b"/>
              <a:pathLst>
                <a:path w="7005955" h="6839584">
                  <a:moveTo>
                    <a:pt x="7005701" y="0"/>
                  </a:moveTo>
                  <a:lnTo>
                    <a:pt x="3095879" y="0"/>
                  </a:lnTo>
                  <a:lnTo>
                    <a:pt x="395097" y="2637662"/>
                  </a:lnTo>
                  <a:lnTo>
                    <a:pt x="361314" y="2671952"/>
                  </a:lnTo>
                  <a:lnTo>
                    <a:pt x="329056" y="2707004"/>
                  </a:lnTo>
                  <a:lnTo>
                    <a:pt x="298323" y="2743199"/>
                  </a:lnTo>
                  <a:lnTo>
                    <a:pt x="269113" y="2780156"/>
                  </a:lnTo>
                  <a:lnTo>
                    <a:pt x="241426" y="2818002"/>
                  </a:lnTo>
                  <a:lnTo>
                    <a:pt x="215137" y="2856610"/>
                  </a:lnTo>
                  <a:lnTo>
                    <a:pt x="190373" y="2895980"/>
                  </a:lnTo>
                  <a:lnTo>
                    <a:pt x="167131" y="2936112"/>
                  </a:lnTo>
                  <a:lnTo>
                    <a:pt x="145414" y="2976879"/>
                  </a:lnTo>
                  <a:lnTo>
                    <a:pt x="125222" y="3018281"/>
                  </a:lnTo>
                  <a:lnTo>
                    <a:pt x="106552" y="3060318"/>
                  </a:lnTo>
                  <a:lnTo>
                    <a:pt x="89280" y="3102863"/>
                  </a:lnTo>
                  <a:lnTo>
                    <a:pt x="73532" y="3145789"/>
                  </a:lnTo>
                  <a:lnTo>
                    <a:pt x="59436" y="3189223"/>
                  </a:lnTo>
                  <a:lnTo>
                    <a:pt x="46736" y="3233165"/>
                  </a:lnTo>
                  <a:lnTo>
                    <a:pt x="35560" y="3277361"/>
                  </a:lnTo>
                  <a:lnTo>
                    <a:pt x="25907" y="3321938"/>
                  </a:lnTo>
                  <a:lnTo>
                    <a:pt x="17779" y="3366642"/>
                  </a:lnTo>
                  <a:lnTo>
                    <a:pt x="11175" y="3411727"/>
                  </a:lnTo>
                  <a:lnTo>
                    <a:pt x="6095" y="3456939"/>
                  </a:lnTo>
                  <a:lnTo>
                    <a:pt x="2539" y="3502278"/>
                  </a:lnTo>
                  <a:lnTo>
                    <a:pt x="507" y="3547744"/>
                  </a:lnTo>
                  <a:lnTo>
                    <a:pt x="0" y="3593210"/>
                  </a:lnTo>
                  <a:lnTo>
                    <a:pt x="1015" y="3638676"/>
                  </a:lnTo>
                  <a:lnTo>
                    <a:pt x="3555" y="3684142"/>
                  </a:lnTo>
                  <a:lnTo>
                    <a:pt x="7619" y="3729481"/>
                  </a:lnTo>
                  <a:lnTo>
                    <a:pt x="13207" y="3774693"/>
                  </a:lnTo>
                  <a:lnTo>
                    <a:pt x="20319" y="3819651"/>
                  </a:lnTo>
                  <a:lnTo>
                    <a:pt x="28955" y="3864482"/>
                  </a:lnTo>
                  <a:lnTo>
                    <a:pt x="39115" y="3909059"/>
                  </a:lnTo>
                  <a:lnTo>
                    <a:pt x="50800" y="3953255"/>
                  </a:lnTo>
                  <a:lnTo>
                    <a:pt x="64135" y="3997197"/>
                  </a:lnTo>
                  <a:lnTo>
                    <a:pt x="78866" y="4040631"/>
                  </a:lnTo>
                  <a:lnTo>
                    <a:pt x="95123" y="4083684"/>
                  </a:lnTo>
                  <a:lnTo>
                    <a:pt x="113029" y="4126229"/>
                  </a:lnTo>
                  <a:lnTo>
                    <a:pt x="132461" y="4168266"/>
                  </a:lnTo>
                  <a:lnTo>
                    <a:pt x="153415" y="4209795"/>
                  </a:lnTo>
                  <a:lnTo>
                    <a:pt x="175894" y="4250562"/>
                  </a:lnTo>
                  <a:lnTo>
                    <a:pt x="199898" y="4290694"/>
                  </a:lnTo>
                  <a:lnTo>
                    <a:pt x="225425" y="4330191"/>
                  </a:lnTo>
                  <a:lnTo>
                    <a:pt x="252475" y="4368926"/>
                  </a:lnTo>
                  <a:lnTo>
                    <a:pt x="281177" y="4406772"/>
                  </a:lnTo>
                  <a:lnTo>
                    <a:pt x="311403" y="4443857"/>
                  </a:lnTo>
                  <a:lnTo>
                    <a:pt x="343153" y="4479924"/>
                  </a:lnTo>
                  <a:lnTo>
                    <a:pt x="2492755" y="6839200"/>
                  </a:lnTo>
                  <a:lnTo>
                    <a:pt x="7005701" y="6839200"/>
                  </a:lnTo>
                  <a:lnTo>
                    <a:pt x="7005701" y="0"/>
                  </a:lnTo>
                  <a:close/>
                </a:path>
              </a:pathLst>
            </a:custGeom>
            <a:solidFill>
              <a:srgbClr val="000000">
                <a:alpha val="3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86172" y="18288"/>
              <a:ext cx="7005955" cy="6839584"/>
            </a:xfrm>
            <a:custGeom>
              <a:avLst/>
              <a:gdLst/>
              <a:ahLst/>
              <a:cxnLst/>
              <a:rect l="l" t="t" r="r" b="b"/>
              <a:pathLst>
                <a:path w="7005955" h="6839584">
                  <a:moveTo>
                    <a:pt x="3095879" y="0"/>
                  </a:moveTo>
                  <a:lnTo>
                    <a:pt x="7005701" y="0"/>
                  </a:lnTo>
                  <a:lnTo>
                    <a:pt x="7005701" y="6839200"/>
                  </a:lnTo>
                </a:path>
                <a:path w="7005955" h="6839584">
                  <a:moveTo>
                    <a:pt x="2492755" y="6839200"/>
                  </a:moveTo>
                  <a:lnTo>
                    <a:pt x="343153" y="4479924"/>
                  </a:lnTo>
                  <a:lnTo>
                    <a:pt x="311403" y="4443857"/>
                  </a:lnTo>
                  <a:lnTo>
                    <a:pt x="281177" y="4406772"/>
                  </a:lnTo>
                  <a:lnTo>
                    <a:pt x="252475" y="4368926"/>
                  </a:lnTo>
                  <a:lnTo>
                    <a:pt x="225425" y="4330191"/>
                  </a:lnTo>
                  <a:lnTo>
                    <a:pt x="199898" y="4290694"/>
                  </a:lnTo>
                  <a:lnTo>
                    <a:pt x="175894" y="4250562"/>
                  </a:lnTo>
                  <a:lnTo>
                    <a:pt x="153415" y="4209795"/>
                  </a:lnTo>
                  <a:lnTo>
                    <a:pt x="132461" y="4168266"/>
                  </a:lnTo>
                  <a:lnTo>
                    <a:pt x="113029" y="4126229"/>
                  </a:lnTo>
                  <a:lnTo>
                    <a:pt x="95123" y="4083684"/>
                  </a:lnTo>
                  <a:lnTo>
                    <a:pt x="78866" y="4040631"/>
                  </a:lnTo>
                  <a:lnTo>
                    <a:pt x="64135" y="3997197"/>
                  </a:lnTo>
                  <a:lnTo>
                    <a:pt x="50800" y="3953255"/>
                  </a:lnTo>
                  <a:lnTo>
                    <a:pt x="39115" y="3909059"/>
                  </a:lnTo>
                  <a:lnTo>
                    <a:pt x="28955" y="3864482"/>
                  </a:lnTo>
                  <a:lnTo>
                    <a:pt x="20319" y="3819651"/>
                  </a:lnTo>
                  <a:lnTo>
                    <a:pt x="13207" y="3774693"/>
                  </a:lnTo>
                  <a:lnTo>
                    <a:pt x="7619" y="3729481"/>
                  </a:lnTo>
                  <a:lnTo>
                    <a:pt x="3555" y="3684142"/>
                  </a:lnTo>
                  <a:lnTo>
                    <a:pt x="1015" y="3638676"/>
                  </a:lnTo>
                  <a:lnTo>
                    <a:pt x="0" y="3593210"/>
                  </a:lnTo>
                  <a:lnTo>
                    <a:pt x="507" y="3547744"/>
                  </a:lnTo>
                  <a:lnTo>
                    <a:pt x="2539" y="3502278"/>
                  </a:lnTo>
                  <a:lnTo>
                    <a:pt x="6095" y="3456939"/>
                  </a:lnTo>
                  <a:lnTo>
                    <a:pt x="11175" y="3411727"/>
                  </a:lnTo>
                  <a:lnTo>
                    <a:pt x="17779" y="3366642"/>
                  </a:lnTo>
                  <a:lnTo>
                    <a:pt x="25907" y="3321938"/>
                  </a:lnTo>
                  <a:lnTo>
                    <a:pt x="35560" y="3277361"/>
                  </a:lnTo>
                  <a:lnTo>
                    <a:pt x="46736" y="3233165"/>
                  </a:lnTo>
                  <a:lnTo>
                    <a:pt x="59436" y="3189223"/>
                  </a:lnTo>
                  <a:lnTo>
                    <a:pt x="73532" y="3145789"/>
                  </a:lnTo>
                  <a:lnTo>
                    <a:pt x="89280" y="3102863"/>
                  </a:lnTo>
                  <a:lnTo>
                    <a:pt x="106552" y="3060318"/>
                  </a:lnTo>
                  <a:lnTo>
                    <a:pt x="125222" y="3018281"/>
                  </a:lnTo>
                  <a:lnTo>
                    <a:pt x="145414" y="2976879"/>
                  </a:lnTo>
                  <a:lnTo>
                    <a:pt x="167131" y="2936112"/>
                  </a:lnTo>
                  <a:lnTo>
                    <a:pt x="190373" y="2895980"/>
                  </a:lnTo>
                  <a:lnTo>
                    <a:pt x="215137" y="2856610"/>
                  </a:lnTo>
                  <a:lnTo>
                    <a:pt x="241426" y="2818002"/>
                  </a:lnTo>
                  <a:lnTo>
                    <a:pt x="269113" y="2780156"/>
                  </a:lnTo>
                  <a:lnTo>
                    <a:pt x="298323" y="2743199"/>
                  </a:lnTo>
                  <a:lnTo>
                    <a:pt x="329056" y="2707004"/>
                  </a:lnTo>
                  <a:lnTo>
                    <a:pt x="361314" y="2671952"/>
                  </a:lnTo>
                  <a:lnTo>
                    <a:pt x="395097" y="2637662"/>
                  </a:lnTo>
                  <a:lnTo>
                    <a:pt x="3095879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2685" y="1116584"/>
            <a:ext cx="26333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4AF83"/>
                </a:solidFill>
                <a:latin typeface="Arial Black"/>
                <a:cs typeface="Arial Black"/>
              </a:rPr>
              <a:t>Under</a:t>
            </a:r>
            <a:r>
              <a:rPr sz="2000" spc="-85" dirty="0">
                <a:solidFill>
                  <a:srgbClr val="F4AF83"/>
                </a:solidFill>
                <a:latin typeface="Arial Black"/>
                <a:cs typeface="Arial Black"/>
              </a:rPr>
              <a:t> </a:t>
            </a:r>
            <a:r>
              <a:rPr sz="2000" spc="-15" dirty="0">
                <a:solidFill>
                  <a:srgbClr val="F4AF83"/>
                </a:solidFill>
                <a:latin typeface="Arial Black"/>
                <a:cs typeface="Arial Black"/>
              </a:rPr>
              <a:t>Supervision: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2558" y="1447419"/>
            <a:ext cx="20576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err="1" smtClean="0">
                <a:solidFill>
                  <a:srgbClr val="FFFFFF"/>
                </a:solidFill>
                <a:latin typeface="Calibri"/>
                <a:cs typeface="Calibri"/>
              </a:rPr>
              <a:t>Eng</a:t>
            </a:r>
            <a:r>
              <a:rPr lang="en-US" sz="2400" b="1" spc="-5" dirty="0" smtClean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400" b="1" spc="-5" dirty="0" err="1" smtClean="0">
                <a:solidFill>
                  <a:srgbClr val="FFFFFF"/>
                </a:solidFill>
                <a:latin typeface="Calibri"/>
                <a:cs typeface="Calibri"/>
              </a:rPr>
              <a:t>Badr</a:t>
            </a:r>
            <a:r>
              <a:rPr lang="en-US" sz="2400" b="1" spc="-5" dirty="0" smtClean="0">
                <a:solidFill>
                  <a:srgbClr val="FFFFFF"/>
                </a:solidFill>
                <a:latin typeface="Calibri"/>
                <a:cs typeface="Calibri"/>
              </a:rPr>
              <a:t> Sayed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685" y="2130374"/>
            <a:ext cx="395732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15" dirty="0" smtClean="0">
                <a:solidFill>
                  <a:srgbClr val="F9C090"/>
                </a:solidFill>
                <a:latin typeface="Arial Black"/>
                <a:cs typeface="Arial Black"/>
              </a:rPr>
              <a:t>Team:</a:t>
            </a:r>
            <a:endParaRPr lang="en-US" sz="24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lang="en-US" sz="2400" spc="-35" dirty="0">
              <a:solidFill>
                <a:srgbClr val="FFFFFF"/>
              </a:solidFill>
              <a:latin typeface="Arial Black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400" spc="-35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Maii</a:t>
            </a:r>
            <a:r>
              <a:rPr lang="en-US" sz="2400" spc="-35" dirty="0" smtClean="0">
                <a:solidFill>
                  <a:srgbClr val="FFFFFF"/>
                </a:solidFill>
                <a:latin typeface="Calibri Light"/>
                <a:cs typeface="Calibri Light"/>
              </a:rPr>
              <a:t> Osama </a:t>
            </a:r>
            <a:r>
              <a:rPr lang="en-US" sz="2400" spc="-35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Abdelsabour</a:t>
            </a:r>
            <a:endParaRPr lang="en-US" sz="2400" spc="-35" dirty="0" smtClean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400" spc="-35" dirty="0" smtClean="0">
                <a:solidFill>
                  <a:srgbClr val="FFFFFF"/>
                </a:solidFill>
                <a:latin typeface="Calibri Light"/>
                <a:cs typeface="Calibri Light"/>
              </a:rPr>
              <a:t>Sohaila Ahmed Mohamed</a:t>
            </a:r>
            <a:endParaRPr lang="en-US" sz="24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400" spc="-50" dirty="0" smtClean="0">
                <a:solidFill>
                  <a:srgbClr val="FFFFFF"/>
                </a:solidFill>
                <a:latin typeface="Calibri Light"/>
                <a:cs typeface="Calibri Light"/>
              </a:rPr>
              <a:t>Alia Mohamed </a:t>
            </a:r>
            <a:r>
              <a:rPr lang="en-US" sz="2400" spc="-50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Abdelfatah</a:t>
            </a:r>
            <a:endParaRPr lang="en-US" sz="2400" spc="-50" dirty="0" smtClean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400" spc="-50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Zeina</a:t>
            </a:r>
            <a:r>
              <a:rPr lang="en-US" sz="2400" spc="-50" dirty="0" smtClean="0">
                <a:solidFill>
                  <a:srgbClr val="FFFFFF"/>
                </a:solidFill>
                <a:latin typeface="Calibri Light"/>
                <a:cs typeface="Calibri Light"/>
              </a:rPr>
              <a:t> Mohamed </a:t>
            </a:r>
            <a:r>
              <a:rPr lang="en-US" sz="2400" spc="-50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Abdelhafez</a:t>
            </a:r>
            <a:endParaRPr lang="en-US" sz="2400" spc="-50" dirty="0" smtClean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US" sz="2400" spc="-50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Asmaa</a:t>
            </a:r>
            <a:r>
              <a:rPr lang="en-US" sz="2400" spc="-50" dirty="0" smtClean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spc="-50" dirty="0" err="1" smtClean="0">
                <a:solidFill>
                  <a:srgbClr val="FFFFFF"/>
                </a:solidFill>
                <a:latin typeface="Calibri Light"/>
                <a:cs typeface="Calibri Light"/>
              </a:rPr>
              <a:t>Galal</a:t>
            </a:r>
            <a:r>
              <a:rPr lang="en-US" sz="2400" spc="-50" dirty="0" smtClean="0">
                <a:solidFill>
                  <a:srgbClr val="FFFFFF"/>
                </a:solidFill>
                <a:latin typeface="Calibri Light"/>
                <a:cs typeface="Calibri Light"/>
              </a:rPr>
              <a:t> Saeed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883920" y="604911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211943" y="810567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3FD644-BF10-43B9-8BFA-2FFE41E2D98F}"/>
              </a:ext>
            </a:extLst>
          </p:cNvPr>
          <p:cNvGrpSpPr/>
          <p:nvPr/>
        </p:nvGrpSpPr>
        <p:grpSpPr>
          <a:xfrm>
            <a:off x="485034" y="626012"/>
            <a:ext cx="2194560" cy="5439787"/>
            <a:chOff x="879118" y="604911"/>
            <a:chExt cx="2194560" cy="54397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6DA79-FB1F-45A7-A935-C22EA1823E4E}"/>
                </a:ext>
              </a:extLst>
            </p:cNvPr>
            <p:cNvGrpSpPr/>
            <p:nvPr/>
          </p:nvGrpSpPr>
          <p:grpSpPr>
            <a:xfrm>
              <a:off x="879118" y="604911"/>
              <a:ext cx="2194560" cy="5439787"/>
              <a:chOff x="879118" y="604911"/>
              <a:chExt cx="2194560" cy="54397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BE0D12-557E-4EE0-9B4E-D7C738A401B1}"/>
                  </a:ext>
                </a:extLst>
              </p:cNvPr>
              <p:cNvSpPr/>
              <p:nvPr/>
            </p:nvSpPr>
            <p:spPr>
              <a:xfrm flipH="1">
                <a:off x="194719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9D1A560-E356-4702-822D-C0702984B740}"/>
                  </a:ext>
                </a:extLst>
              </p:cNvPr>
              <p:cNvSpPr/>
              <p:nvPr/>
            </p:nvSpPr>
            <p:spPr>
              <a:xfrm>
                <a:off x="879118" y="3850138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0A2B47-8D76-405E-AF83-025422830851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759655"/>
                <a:chOff x="1611085" y="604911"/>
                <a:chExt cx="759655" cy="75965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B256EFC-C5C2-4D35-BF77-6DA2A299F92D}"/>
                    </a:ext>
                  </a:extLst>
                </p:cNvPr>
                <p:cNvSpPr/>
                <p:nvPr/>
              </p:nvSpPr>
              <p:spPr>
                <a:xfrm>
                  <a:off x="161108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49178A4-96F0-4167-AB71-8A48F76DD8B2}"/>
                    </a:ext>
                  </a:extLst>
                </p:cNvPr>
                <p:cNvSpPr/>
                <p:nvPr/>
              </p:nvSpPr>
              <p:spPr>
                <a:xfrm>
                  <a:off x="174768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000">
                        <a:alpha val="50000"/>
                      </a:srgbClr>
                    </a:gs>
                    <a:gs pos="0">
                      <a:srgbClr val="00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0080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2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0A0698-338B-4132-8B38-558540A240FA}"/>
                  </a:ext>
                </a:extLst>
              </p:cNvPr>
              <p:cNvCxnSpPr>
                <a:cxnSpLocks/>
                <a:stCxn id="13" idx="4"/>
                <a:endCxn id="8" idx="5"/>
              </p:cNvCxnSpPr>
              <p:nvPr/>
            </p:nvCxnSpPr>
            <p:spPr>
              <a:xfrm flipH="1">
                <a:off x="1976398" y="1364566"/>
                <a:ext cx="1" cy="24855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C9F40-C5C4-4673-98BE-D257050DD6D5}"/>
                  </a:ext>
                </a:extLst>
              </p:cNvPr>
              <p:cNvSpPr/>
              <p:nvPr/>
            </p:nvSpPr>
            <p:spPr>
              <a:xfrm>
                <a:off x="196985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6ED70DA-563E-4D85-BDD2-F7EFA2E84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033" y="3808519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334AA4-E2B9-47E5-B6F3-76D30A4B4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789" y="3790687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7" name="Graphic 86" descr="Database">
              <a:extLst>
                <a:ext uri="{FF2B5EF4-FFF2-40B4-BE49-F238E27FC236}">
                  <a16:creationId xmlns:a16="http://schemas.microsoft.com/office/drawing/2014/main" id="{31F43F97-7836-4185-A317-65B63083C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0589" y="5043054"/>
              <a:ext cx="914400" cy="91440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0D4806-3577-431A-A579-D5ACCAEC8DDD}"/>
                </a:ext>
              </a:extLst>
            </p:cNvPr>
            <p:cNvSpPr txBox="1"/>
            <p:nvPr/>
          </p:nvSpPr>
          <p:spPr>
            <a:xfrm>
              <a:off x="1050346" y="4465192"/>
              <a:ext cx="18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Introduction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7FF938-5070-4BD2-AA99-A39EAD0261EB}"/>
              </a:ext>
            </a:extLst>
          </p:cNvPr>
          <p:cNvGrpSpPr/>
          <p:nvPr/>
        </p:nvGrpSpPr>
        <p:grpSpPr>
          <a:xfrm>
            <a:off x="2499356" y="641812"/>
            <a:ext cx="2194560" cy="4422343"/>
            <a:chOff x="2957194" y="604911"/>
            <a:chExt cx="2194560" cy="44223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28D802A-8900-4093-85AE-C5B968360B3F}"/>
                </a:ext>
              </a:extLst>
            </p:cNvPr>
            <p:cNvGrpSpPr/>
            <p:nvPr/>
          </p:nvGrpSpPr>
          <p:grpSpPr>
            <a:xfrm>
              <a:off x="2957194" y="604911"/>
              <a:ext cx="2194560" cy="4422343"/>
              <a:chOff x="2957194" y="604911"/>
              <a:chExt cx="2194560" cy="442234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FF01B3C-7948-407D-B99E-C93A08C5E730}"/>
                  </a:ext>
                </a:extLst>
              </p:cNvPr>
              <p:cNvSpPr/>
              <p:nvPr/>
            </p:nvSpPr>
            <p:spPr>
              <a:xfrm flipH="1">
                <a:off x="402688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E4B28C-68B1-4871-819C-428B107B144A}"/>
                  </a:ext>
                </a:extLst>
              </p:cNvPr>
              <p:cNvSpPr/>
              <p:nvPr/>
            </p:nvSpPr>
            <p:spPr>
              <a:xfrm>
                <a:off x="2957194" y="2832694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797F9E2-AA8F-474C-A370-5AC9236EBED4}"/>
                  </a:ext>
                </a:extLst>
              </p:cNvPr>
              <p:cNvGrpSpPr/>
              <p:nvPr/>
            </p:nvGrpSpPr>
            <p:grpSpPr>
              <a:xfrm>
                <a:off x="3674647" y="604911"/>
                <a:ext cx="759655" cy="759655"/>
                <a:chOff x="3275875" y="604911"/>
                <a:chExt cx="759655" cy="7596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163879-ABAA-4544-B016-BB09E5FCCEC6}"/>
                    </a:ext>
                  </a:extLst>
                </p:cNvPr>
                <p:cNvSpPr/>
                <p:nvPr/>
              </p:nvSpPr>
              <p:spPr>
                <a:xfrm>
                  <a:off x="327587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34B1B57-FB35-4E14-8B2F-DF7CC19830AA}"/>
                    </a:ext>
                  </a:extLst>
                </p:cNvPr>
                <p:cNvSpPr/>
                <p:nvPr/>
              </p:nvSpPr>
              <p:spPr>
                <a:xfrm>
                  <a:off x="341247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9900">
                        <a:alpha val="50000"/>
                      </a:srgbClr>
                    </a:gs>
                    <a:gs pos="0">
                      <a:srgbClr val="FF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56914D-1821-44E7-81E1-CE3DDFB73C39}"/>
                  </a:ext>
                </a:extLst>
              </p:cNvPr>
              <p:cNvCxnSpPr>
                <a:cxnSpLocks/>
                <a:stCxn id="17" idx="4"/>
                <a:endCxn id="9" idx="5"/>
              </p:cNvCxnSpPr>
              <p:nvPr/>
            </p:nvCxnSpPr>
            <p:spPr>
              <a:xfrm flipH="1">
                <a:off x="4054474" y="1364566"/>
                <a:ext cx="1" cy="14681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AF792A8-00D2-4999-8B38-71B04C28E7C9}"/>
                  </a:ext>
                </a:extLst>
              </p:cNvPr>
              <p:cNvSpPr/>
              <p:nvPr/>
            </p:nvSpPr>
            <p:spPr>
              <a:xfrm>
                <a:off x="404954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1E3357-6290-4492-B2EC-314BE3D13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731" y="2765155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9112D2-8ADF-4D34-A4CF-6E303213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7487" y="274732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5" name="Graphic 84" descr="Sign Language">
              <a:extLst>
                <a:ext uri="{FF2B5EF4-FFF2-40B4-BE49-F238E27FC236}">
                  <a16:creationId xmlns:a16="http://schemas.microsoft.com/office/drawing/2014/main" id="{9E5F0913-BDE2-4CA9-8AB2-D57C74B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8670" y="4036200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5CBDD67-882F-4883-A96A-C9BB6B229C08}"/>
                </a:ext>
              </a:extLst>
            </p:cNvPr>
            <p:cNvSpPr txBox="1"/>
            <p:nvPr/>
          </p:nvSpPr>
          <p:spPr>
            <a:xfrm>
              <a:off x="3088991" y="3552566"/>
              <a:ext cx="1833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35" dirty="0">
                  <a:solidFill>
                    <a:srgbClr val="FFFFFF"/>
                  </a:solidFill>
                  <a:cs typeface="Calibri"/>
                </a:rPr>
                <a:t>P</a:t>
              </a:r>
              <a:r>
                <a:rPr lang="en-US" b="1" spc="-85" dirty="0">
                  <a:solidFill>
                    <a:srgbClr val="FFFFFF"/>
                  </a:solidFill>
                  <a:cs typeface="Calibri"/>
                </a:rPr>
                <a:t>r</a:t>
              </a:r>
              <a:r>
                <a:rPr lang="en-US" b="1" spc="-40" dirty="0">
                  <a:solidFill>
                    <a:srgbClr val="FFFFFF"/>
                  </a:solidFill>
                  <a:cs typeface="Calibri"/>
                </a:rPr>
                <a:t>o</a:t>
              </a:r>
              <a:r>
                <a:rPr lang="en-US" b="1" spc="-35" dirty="0">
                  <a:solidFill>
                    <a:srgbClr val="FFFFFF"/>
                  </a:solidFill>
                  <a:cs typeface="Calibri"/>
                </a:rPr>
                <a:t>bl</a:t>
              </a:r>
              <a:r>
                <a:rPr lang="en-US" b="1" spc="-40" dirty="0">
                  <a:solidFill>
                    <a:srgbClr val="FFFFFF"/>
                  </a:solidFill>
                  <a:cs typeface="Calibri"/>
                </a:rPr>
                <a:t>em</a:t>
              </a:r>
              <a:r>
                <a:rPr lang="en-US" b="1" dirty="0">
                  <a:solidFill>
                    <a:srgbClr val="FFFFFF"/>
                  </a:solidFill>
                  <a:cs typeface="Calibri"/>
                </a:rPr>
                <a:t>s</a:t>
              </a:r>
              <a:r>
                <a:rPr lang="en-US" b="1" spc="-260" dirty="0">
                  <a:solidFill>
                    <a:srgbClr val="FFFFFF"/>
                  </a:solidFill>
                  <a:cs typeface="Calibri"/>
                </a:rPr>
                <a:t> </a:t>
              </a:r>
              <a:r>
                <a:rPr lang="en-US" b="1" spc="-25" dirty="0">
                  <a:solidFill>
                    <a:srgbClr val="FFFFFF"/>
                  </a:solidFill>
                  <a:cs typeface="Calibri"/>
                </a:rPr>
                <a:t>D</a:t>
              </a:r>
              <a:r>
                <a:rPr lang="en-US" b="1" spc="-45" dirty="0">
                  <a:solidFill>
                    <a:srgbClr val="FFFFFF"/>
                  </a:solidFill>
                  <a:cs typeface="Calibri"/>
                </a:rPr>
                <a:t>e</a:t>
              </a:r>
              <a:r>
                <a:rPr lang="en-US" b="1" spc="-20" dirty="0">
                  <a:solidFill>
                    <a:srgbClr val="FFFFFF"/>
                  </a:solidFill>
                  <a:cs typeface="Calibri"/>
                </a:rPr>
                <a:t>fi</a:t>
              </a:r>
              <a:r>
                <a:rPr lang="en-US" b="1" spc="-25" dirty="0">
                  <a:solidFill>
                    <a:srgbClr val="FFFFFF"/>
                  </a:solidFill>
                  <a:cs typeface="Calibri"/>
                </a:rPr>
                <a:t>n</a:t>
              </a:r>
              <a:r>
                <a:rPr lang="en-US" b="1" spc="-20" dirty="0">
                  <a:solidFill>
                    <a:srgbClr val="FFFFFF"/>
                  </a:solidFill>
                  <a:cs typeface="Calibri"/>
                </a:rPr>
                <a:t>i</a:t>
              </a:r>
              <a:r>
                <a:rPr lang="en-US" b="1" spc="-25" dirty="0">
                  <a:solidFill>
                    <a:srgbClr val="FFFFFF"/>
                  </a:solidFill>
                  <a:cs typeface="Calibri"/>
                </a:rPr>
                <a:t>t</a:t>
              </a:r>
              <a:r>
                <a:rPr lang="en-US" b="1" spc="-20" dirty="0">
                  <a:solidFill>
                    <a:srgbClr val="FFFFFF"/>
                  </a:solidFill>
                  <a:cs typeface="Calibri"/>
                </a:rPr>
                <a:t>i</a:t>
              </a:r>
              <a:r>
                <a:rPr lang="en-US" b="1" spc="-25" dirty="0">
                  <a:solidFill>
                    <a:srgbClr val="FFFFFF"/>
                  </a:solidFill>
                  <a:cs typeface="Calibri"/>
                </a:rPr>
                <a:t>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633BC8-8A8C-41EC-9A50-4E8DF390658A}"/>
              </a:ext>
            </a:extLst>
          </p:cNvPr>
          <p:cNvGrpSpPr/>
          <p:nvPr/>
        </p:nvGrpSpPr>
        <p:grpSpPr>
          <a:xfrm>
            <a:off x="4807837" y="604911"/>
            <a:ext cx="2194560" cy="4945405"/>
            <a:chOff x="5035270" y="544620"/>
            <a:chExt cx="2194560" cy="494540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7E31DA-DC39-43AC-9EA0-9AA75DA66072}"/>
                </a:ext>
              </a:extLst>
            </p:cNvPr>
            <p:cNvGrpSpPr/>
            <p:nvPr/>
          </p:nvGrpSpPr>
          <p:grpSpPr>
            <a:xfrm>
              <a:off x="5035270" y="544620"/>
              <a:ext cx="2194560" cy="4945405"/>
              <a:chOff x="5035270" y="544620"/>
              <a:chExt cx="2194560" cy="494540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98AF131-19A4-44D7-BB03-D6D7CC918295}"/>
                  </a:ext>
                </a:extLst>
              </p:cNvPr>
              <p:cNvSpPr/>
              <p:nvPr/>
            </p:nvSpPr>
            <p:spPr>
              <a:xfrm flipH="1">
                <a:off x="611447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1C62A36-BB03-49EE-BF66-BDBEA57C3A73}"/>
                  </a:ext>
                </a:extLst>
              </p:cNvPr>
              <p:cNvSpPr/>
              <p:nvPr/>
            </p:nvSpPr>
            <p:spPr>
              <a:xfrm>
                <a:off x="5035270" y="3295465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80CE6E-A29B-411C-A3B8-4551426EE785}"/>
                  </a:ext>
                </a:extLst>
              </p:cNvPr>
              <p:cNvCxnSpPr>
                <a:cxnSpLocks/>
                <a:stCxn id="20" idx="4"/>
                <a:endCxn id="10" idx="5"/>
              </p:cNvCxnSpPr>
              <p:nvPr/>
            </p:nvCxnSpPr>
            <p:spPr>
              <a:xfrm flipH="1">
                <a:off x="6132550" y="1304275"/>
                <a:ext cx="1" cy="1991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C941A7-289C-4FFA-9DDC-8AD3166EA3D0}"/>
                  </a:ext>
                </a:extLst>
              </p:cNvPr>
              <p:cNvSpPr/>
              <p:nvPr/>
            </p:nvSpPr>
            <p:spPr>
              <a:xfrm>
                <a:off x="613713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096E262-B41A-49CC-9459-AE705D439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8318" y="325300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498C4A-685E-4B05-8C12-8EA66C776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074" y="3235174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Graphic 80" descr="Pie chart">
              <a:extLst>
                <a:ext uri="{FF2B5EF4-FFF2-40B4-BE49-F238E27FC236}">
                  <a16:creationId xmlns:a16="http://schemas.microsoft.com/office/drawing/2014/main" id="{D0ABFED7-9EC1-4AD6-9AA9-EAA1E57C5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97978" y="4493400"/>
              <a:ext cx="914400" cy="91440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EDE01-4F4A-47BB-97DE-5FF5CC4E2F78}"/>
                </a:ext>
              </a:extLst>
            </p:cNvPr>
            <p:cNvSpPr txBox="1"/>
            <p:nvPr/>
          </p:nvSpPr>
          <p:spPr>
            <a:xfrm>
              <a:off x="5159178" y="3937558"/>
              <a:ext cx="18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35" dirty="0">
                  <a:solidFill>
                    <a:schemeClr val="bg1"/>
                  </a:solidFill>
                  <a:latin typeface="Calibri Light"/>
                  <a:cs typeface="Calibri Light"/>
                </a:rPr>
                <a:t>Objectives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8D0450-3C6C-4825-8A6E-35635CE42F70}"/>
              </a:ext>
            </a:extLst>
          </p:cNvPr>
          <p:cNvGrpSpPr/>
          <p:nvPr/>
        </p:nvGrpSpPr>
        <p:grpSpPr>
          <a:xfrm>
            <a:off x="9438814" y="626012"/>
            <a:ext cx="2194560" cy="5055604"/>
            <a:chOff x="9191422" y="626012"/>
            <a:chExt cx="2194560" cy="50556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810CF3-A7DA-483C-A486-405F846C6EB1}"/>
                </a:ext>
              </a:extLst>
            </p:cNvPr>
            <p:cNvGrpSpPr/>
            <p:nvPr/>
          </p:nvGrpSpPr>
          <p:grpSpPr>
            <a:xfrm>
              <a:off x="9191422" y="626012"/>
              <a:ext cx="2194560" cy="5055604"/>
              <a:chOff x="9191422" y="626012"/>
              <a:chExt cx="2194560" cy="5055604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2B344A6-2902-4260-9DDC-AEEEBADD6D97}"/>
                  </a:ext>
                </a:extLst>
              </p:cNvPr>
              <p:cNvSpPr/>
              <p:nvPr/>
            </p:nvSpPr>
            <p:spPr>
              <a:xfrm flipH="1">
                <a:off x="1026526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648CAA4-AD1C-4784-989C-36088D3589AD}"/>
                  </a:ext>
                </a:extLst>
              </p:cNvPr>
              <p:cNvSpPr/>
              <p:nvPr/>
            </p:nvSpPr>
            <p:spPr>
              <a:xfrm>
                <a:off x="9191422" y="3487056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CC0066">
                      <a:alpha val="49804"/>
                    </a:srgbClr>
                  </a:gs>
                  <a:gs pos="0">
                    <a:srgbClr val="990033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0CB898-BF25-492B-B6DF-2CD4061C3A16}"/>
                  </a:ext>
                </a:extLst>
              </p:cNvPr>
              <p:cNvGrpSpPr/>
              <p:nvPr/>
            </p:nvGrpSpPr>
            <p:grpSpPr>
              <a:xfrm>
                <a:off x="9908876" y="626012"/>
                <a:ext cx="759655" cy="759655"/>
                <a:chOff x="8313787" y="604911"/>
                <a:chExt cx="759655" cy="75965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82DE631-821E-4345-B94A-439536FD63AA}"/>
                    </a:ext>
                  </a:extLst>
                </p:cNvPr>
                <p:cNvSpPr/>
                <p:nvPr/>
              </p:nvSpPr>
              <p:spPr>
                <a:xfrm>
                  <a:off x="8313787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32D50F-2853-4299-80B5-67E0896F939A}"/>
                    </a:ext>
                  </a:extLst>
                </p:cNvPr>
                <p:cNvSpPr/>
                <p:nvPr/>
              </p:nvSpPr>
              <p:spPr>
                <a:xfrm>
                  <a:off x="8450388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C0066">
                        <a:alpha val="49804"/>
                      </a:srgbClr>
                    </a:gs>
                    <a:gs pos="0">
                      <a:srgbClr val="990033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340AD9A-5395-4BC8-8AE6-3C57A2874714}"/>
                  </a:ext>
                </a:extLst>
              </p:cNvPr>
              <p:cNvCxnSpPr>
                <a:cxnSpLocks/>
                <a:stCxn id="26" idx="4"/>
                <a:endCxn id="12" idx="5"/>
              </p:cNvCxnSpPr>
              <p:nvPr/>
            </p:nvCxnSpPr>
            <p:spPr>
              <a:xfrm flipH="1">
                <a:off x="10288702" y="1385667"/>
                <a:ext cx="2" cy="21013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D911A0C-EAD6-44DD-A9F2-41650FB494F0}"/>
                  </a:ext>
                </a:extLst>
              </p:cNvPr>
              <p:cNvSpPr/>
              <p:nvPr/>
            </p:nvSpPr>
            <p:spPr>
              <a:xfrm>
                <a:off x="1028792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5A444-CCBE-4276-A4DE-E73B73A8A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9111" y="345169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B58B0BE-F723-40EB-80CB-CF13AEB7C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5867" y="3433861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Graphic 88" descr="Windmill">
              <a:extLst>
                <a:ext uri="{FF2B5EF4-FFF2-40B4-BE49-F238E27FC236}">
                  <a16:creationId xmlns:a16="http://schemas.microsoft.com/office/drawing/2014/main" id="{C7269CAE-6198-4318-A509-1A81AE49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25928" y="4587645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68501B-D64B-4EAC-8A7F-AEFD130CB32E}"/>
                </a:ext>
              </a:extLst>
            </p:cNvPr>
            <p:cNvSpPr txBox="1"/>
            <p:nvPr/>
          </p:nvSpPr>
          <p:spPr>
            <a:xfrm>
              <a:off x="9374358" y="4072397"/>
              <a:ext cx="18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3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P</a:t>
              </a:r>
              <a:r>
                <a:rPr lang="en-US" b="1" spc="-4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r</a:t>
              </a:r>
              <a:r>
                <a:rPr lang="en-US" b="1" spc="-3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o</a:t>
              </a:r>
              <a:r>
                <a:rPr lang="en-US" b="1" spc="-40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je</a:t>
              </a:r>
              <a:r>
                <a:rPr lang="en-US" b="1" spc="-4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c</a:t>
              </a:r>
              <a:r>
                <a:rPr lang="en-US" b="1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t</a:t>
              </a:r>
              <a:r>
                <a:rPr lang="en-US" b="1" spc="-36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 </a:t>
              </a:r>
              <a:r>
                <a:rPr lang="en-US" b="1" spc="-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Tim</a:t>
              </a:r>
              <a:r>
                <a:rPr lang="en-US" b="1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e</a:t>
              </a:r>
              <a:r>
                <a:rPr lang="en-US" b="1" spc="-305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 </a:t>
              </a:r>
              <a:r>
                <a:rPr lang="en-US" b="1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P</a:t>
              </a:r>
              <a:r>
                <a:rPr lang="en-US" b="1" spc="-30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l</a:t>
              </a:r>
              <a:r>
                <a:rPr lang="en-US" b="1" spc="-20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a</a:t>
              </a:r>
              <a:r>
                <a:rPr lang="en-US" b="1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34752" y="126972"/>
            <a:ext cx="195944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stA="45000" endPos="6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Table of content </a:t>
            </a:r>
            <a:endParaRPr lang="en-US" sz="2000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8D0450-3C6C-4825-8A6E-35635CE42F70}"/>
              </a:ext>
            </a:extLst>
          </p:cNvPr>
          <p:cNvGrpSpPr/>
          <p:nvPr/>
        </p:nvGrpSpPr>
        <p:grpSpPr>
          <a:xfrm>
            <a:off x="7073108" y="668779"/>
            <a:ext cx="2194560" cy="5055604"/>
            <a:chOff x="9191422" y="626012"/>
            <a:chExt cx="2194560" cy="5055604"/>
          </a:xfrm>
          <a:solidFill>
            <a:schemeClr val="tx2"/>
          </a:solidFill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7810CF3-A7DA-483C-A486-405F846C6EB1}"/>
                </a:ext>
              </a:extLst>
            </p:cNvPr>
            <p:cNvGrpSpPr/>
            <p:nvPr/>
          </p:nvGrpSpPr>
          <p:grpSpPr>
            <a:xfrm>
              <a:off x="9191422" y="626012"/>
              <a:ext cx="2194560" cy="5055604"/>
              <a:chOff x="9191422" y="626012"/>
              <a:chExt cx="2194560" cy="5055604"/>
            </a:xfrm>
            <a:grpFill/>
          </p:grpSpPr>
          <p:sp>
            <p:nvSpPr>
              <p:cNvPr id="86" name="Freeform: Shape 69">
                <a:extLst>
                  <a:ext uri="{FF2B5EF4-FFF2-40B4-BE49-F238E27FC236}">
                    <a16:creationId xmlns:a16="http://schemas.microsoft.com/office/drawing/2014/main" id="{02B344A6-2902-4260-9DDC-AEEEBADD6D97}"/>
                  </a:ext>
                </a:extLst>
              </p:cNvPr>
              <p:cNvSpPr/>
              <p:nvPr/>
            </p:nvSpPr>
            <p:spPr>
              <a:xfrm flipH="1">
                <a:off x="1026526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11">
                <a:extLst>
                  <a:ext uri="{FF2B5EF4-FFF2-40B4-BE49-F238E27FC236}">
                    <a16:creationId xmlns:a16="http://schemas.microsoft.com/office/drawing/2014/main" id="{1648CAA4-AD1C-4784-989C-36088D3589AD}"/>
                  </a:ext>
                </a:extLst>
              </p:cNvPr>
              <p:cNvSpPr/>
              <p:nvPr/>
            </p:nvSpPr>
            <p:spPr>
              <a:xfrm>
                <a:off x="9191422" y="3487056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  <a:ln>
                <a:solidFill>
                  <a:schemeClr val="bg1"/>
                </a:soli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80CB898-BF25-492B-B6DF-2CD4061C3A16}"/>
                  </a:ext>
                </a:extLst>
              </p:cNvPr>
              <p:cNvGrpSpPr/>
              <p:nvPr/>
            </p:nvGrpSpPr>
            <p:grpSpPr>
              <a:xfrm>
                <a:off x="9908876" y="626012"/>
                <a:ext cx="759655" cy="759655"/>
                <a:chOff x="8313787" y="604911"/>
                <a:chExt cx="759655" cy="759655"/>
              </a:xfrm>
              <a:grpFill/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E82DE631-821E-4345-B94A-439536FD63AA}"/>
                    </a:ext>
                  </a:extLst>
                </p:cNvPr>
                <p:cNvSpPr/>
                <p:nvPr/>
              </p:nvSpPr>
              <p:spPr>
                <a:xfrm>
                  <a:off x="8313787" y="604911"/>
                  <a:ext cx="759655" cy="759655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F32D50F-2853-4299-80B5-67E0896F939A}"/>
                    </a:ext>
                  </a:extLst>
                </p:cNvPr>
                <p:cNvSpPr/>
                <p:nvPr/>
              </p:nvSpPr>
              <p:spPr>
                <a:xfrm>
                  <a:off x="8450388" y="741512"/>
                  <a:ext cx="486452" cy="486452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340AD9A-5395-4BC8-8AE6-3C57A2874714}"/>
                  </a:ext>
                </a:extLst>
              </p:cNvPr>
              <p:cNvCxnSpPr>
                <a:cxnSpLocks/>
                <a:stCxn id="105" idx="4"/>
                <a:endCxn id="88" idx="5"/>
              </p:cNvCxnSpPr>
              <p:nvPr/>
            </p:nvCxnSpPr>
            <p:spPr>
              <a:xfrm flipH="1">
                <a:off x="10288702" y="1385667"/>
                <a:ext cx="2" cy="2101389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Freeform: Shape 70">
                <a:extLst>
                  <a:ext uri="{FF2B5EF4-FFF2-40B4-BE49-F238E27FC236}">
                    <a16:creationId xmlns:a16="http://schemas.microsoft.com/office/drawing/2014/main" id="{BD911A0C-EAD6-44DD-A9F2-41650FB494F0}"/>
                  </a:ext>
                </a:extLst>
              </p:cNvPr>
              <p:cNvSpPr/>
              <p:nvPr/>
            </p:nvSpPr>
            <p:spPr>
              <a:xfrm>
                <a:off x="1028792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2D5A444-CCBE-4276-A4DE-E73B73A8A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9111" y="3451693"/>
                <a:ext cx="90730" cy="5822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B58B0BE-F723-40EB-80CB-CF13AEB7C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5867" y="3433861"/>
                <a:ext cx="90730" cy="5822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68501B-D64B-4EAC-8A7F-AEFD130CB32E}"/>
                </a:ext>
              </a:extLst>
            </p:cNvPr>
            <p:cNvSpPr txBox="1"/>
            <p:nvPr/>
          </p:nvSpPr>
          <p:spPr>
            <a:xfrm>
              <a:off x="9374358" y="4072397"/>
              <a:ext cx="1833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40" dirty="0" smtClean="0">
                  <a:solidFill>
                    <a:schemeClr val="bg1"/>
                  </a:solidFill>
                  <a:latin typeface="Calibri Light"/>
                  <a:cs typeface="Calibri Light"/>
                </a:rPr>
                <a:t>Apps Used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44" y="4530662"/>
            <a:ext cx="1221221" cy="12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528574" y="3429000"/>
            <a:ext cx="446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Indicator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212" y="1564655"/>
            <a:ext cx="445846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  <a:t>Eye</a:t>
            </a:r>
            <a:b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</a:br>
            <a:r>
              <a:rPr lang="en-US" sz="4800" spc="-25" dirty="0" err="1" smtClean="0">
                <a:solidFill>
                  <a:srgbClr val="FFC000"/>
                </a:solidFill>
                <a:latin typeface="Arial Black"/>
                <a:cs typeface="Arial Black"/>
              </a:rPr>
              <a:t>Vision</a:t>
            </a:r>
            <a:r>
              <a:rPr lang="en-US" sz="4800" spc="-25" dirty="0" err="1" smtClean="0">
                <a:solidFill>
                  <a:schemeClr val="bg1"/>
                </a:solidFill>
                <a:latin typeface="Arial Black"/>
                <a:cs typeface="Arial Black"/>
              </a:rPr>
              <a:t>Bridge</a:t>
            </a:r>
            <a:endParaRPr sz="48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17008" y="0"/>
            <a:ext cx="7168515" cy="6864350"/>
            <a:chOff x="5017008" y="0"/>
            <a:chExt cx="7168515" cy="6864350"/>
          </a:xfrm>
        </p:grpSpPr>
        <p:sp>
          <p:nvSpPr>
            <p:cNvPr id="5" name="object 5"/>
            <p:cNvSpPr/>
            <p:nvPr/>
          </p:nvSpPr>
          <p:spPr>
            <a:xfrm>
              <a:off x="5170932" y="0"/>
              <a:ext cx="7014845" cy="6858000"/>
            </a:xfrm>
            <a:custGeom>
              <a:avLst/>
              <a:gdLst/>
              <a:ahLst/>
              <a:cxnLst/>
              <a:rect l="l" t="t" r="r" b="b"/>
              <a:pathLst>
                <a:path w="7014845" h="6858000">
                  <a:moveTo>
                    <a:pt x="7014463" y="0"/>
                  </a:moveTo>
                  <a:lnTo>
                    <a:pt x="3103752" y="0"/>
                  </a:lnTo>
                  <a:lnTo>
                    <a:pt x="395985" y="2637916"/>
                  </a:lnTo>
                  <a:lnTo>
                    <a:pt x="362203" y="2672079"/>
                  </a:lnTo>
                  <a:lnTo>
                    <a:pt x="329945" y="2707259"/>
                  </a:lnTo>
                  <a:lnTo>
                    <a:pt x="299084" y="2743327"/>
                  </a:lnTo>
                  <a:lnTo>
                    <a:pt x="269747" y="2780411"/>
                  </a:lnTo>
                  <a:lnTo>
                    <a:pt x="241934" y="2818129"/>
                  </a:lnTo>
                  <a:lnTo>
                    <a:pt x="215645" y="2856865"/>
                  </a:lnTo>
                  <a:lnTo>
                    <a:pt x="190880" y="2896235"/>
                  </a:lnTo>
                  <a:lnTo>
                    <a:pt x="167512" y="2936366"/>
                  </a:lnTo>
                  <a:lnTo>
                    <a:pt x="145795" y="2977134"/>
                  </a:lnTo>
                  <a:lnTo>
                    <a:pt x="125475" y="3018536"/>
                  </a:lnTo>
                  <a:lnTo>
                    <a:pt x="106679" y="3060573"/>
                  </a:lnTo>
                  <a:lnTo>
                    <a:pt x="89534" y="3102991"/>
                  </a:lnTo>
                  <a:lnTo>
                    <a:pt x="73787" y="3146044"/>
                  </a:lnTo>
                  <a:lnTo>
                    <a:pt x="59562" y="3189478"/>
                  </a:lnTo>
                  <a:lnTo>
                    <a:pt x="46862" y="3233420"/>
                  </a:lnTo>
                  <a:lnTo>
                    <a:pt x="35687" y="3277616"/>
                  </a:lnTo>
                  <a:lnTo>
                    <a:pt x="26034" y="3322192"/>
                  </a:lnTo>
                  <a:lnTo>
                    <a:pt x="17906" y="3366897"/>
                  </a:lnTo>
                  <a:lnTo>
                    <a:pt x="11175" y="3411982"/>
                  </a:lnTo>
                  <a:lnTo>
                    <a:pt x="6095" y="3457194"/>
                  </a:lnTo>
                  <a:lnTo>
                    <a:pt x="2539" y="3502533"/>
                  </a:lnTo>
                  <a:lnTo>
                    <a:pt x="507" y="3547999"/>
                  </a:lnTo>
                  <a:lnTo>
                    <a:pt x="0" y="3593465"/>
                  </a:lnTo>
                  <a:lnTo>
                    <a:pt x="1015" y="3638930"/>
                  </a:lnTo>
                  <a:lnTo>
                    <a:pt x="3555" y="3684397"/>
                  </a:lnTo>
                  <a:lnTo>
                    <a:pt x="7619" y="3729736"/>
                  </a:lnTo>
                  <a:lnTo>
                    <a:pt x="13207" y="3774948"/>
                  </a:lnTo>
                  <a:lnTo>
                    <a:pt x="20319" y="3820032"/>
                  </a:lnTo>
                  <a:lnTo>
                    <a:pt x="28955" y="3864737"/>
                  </a:lnTo>
                  <a:lnTo>
                    <a:pt x="39242" y="3909314"/>
                  </a:lnTo>
                  <a:lnTo>
                    <a:pt x="50926" y="3953637"/>
                  </a:lnTo>
                  <a:lnTo>
                    <a:pt x="64262" y="3997452"/>
                  </a:lnTo>
                  <a:lnTo>
                    <a:pt x="78993" y="4041013"/>
                  </a:lnTo>
                  <a:lnTo>
                    <a:pt x="95376" y="4084066"/>
                  </a:lnTo>
                  <a:lnTo>
                    <a:pt x="113283" y="4126611"/>
                  </a:lnTo>
                  <a:lnTo>
                    <a:pt x="132714" y="4168648"/>
                  </a:lnTo>
                  <a:lnTo>
                    <a:pt x="153796" y="4210050"/>
                  </a:lnTo>
                  <a:lnTo>
                    <a:pt x="176275" y="4250944"/>
                  </a:lnTo>
                  <a:lnTo>
                    <a:pt x="200405" y="4291076"/>
                  </a:lnTo>
                  <a:lnTo>
                    <a:pt x="225932" y="4330446"/>
                  </a:lnTo>
                  <a:lnTo>
                    <a:pt x="253110" y="4369181"/>
                  </a:lnTo>
                  <a:lnTo>
                    <a:pt x="281813" y="4407154"/>
                  </a:lnTo>
                  <a:lnTo>
                    <a:pt x="312165" y="4444111"/>
                  </a:lnTo>
                  <a:lnTo>
                    <a:pt x="344042" y="4480306"/>
                  </a:lnTo>
                  <a:lnTo>
                    <a:pt x="2515616" y="6857997"/>
                  </a:lnTo>
                  <a:lnTo>
                    <a:pt x="7014463" y="6857997"/>
                  </a:lnTo>
                  <a:lnTo>
                    <a:pt x="70144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74685" y="6095"/>
              <a:ext cx="3910965" cy="0"/>
            </a:xfrm>
            <a:custGeom>
              <a:avLst/>
              <a:gdLst/>
              <a:ahLst/>
              <a:cxnLst/>
              <a:rect l="l" t="t" r="r" b="b"/>
              <a:pathLst>
                <a:path w="3910965">
                  <a:moveTo>
                    <a:pt x="0" y="0"/>
                  </a:moveTo>
                  <a:lnTo>
                    <a:pt x="3910711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70932" y="6095"/>
              <a:ext cx="3103880" cy="6852284"/>
            </a:xfrm>
            <a:custGeom>
              <a:avLst/>
              <a:gdLst/>
              <a:ahLst/>
              <a:cxnLst/>
              <a:rect l="l" t="t" r="r" b="b"/>
              <a:pathLst>
                <a:path w="3103879" h="6852284">
                  <a:moveTo>
                    <a:pt x="2510048" y="6851901"/>
                  </a:moveTo>
                  <a:lnTo>
                    <a:pt x="344042" y="4480306"/>
                  </a:lnTo>
                  <a:lnTo>
                    <a:pt x="312165" y="4444110"/>
                  </a:lnTo>
                  <a:lnTo>
                    <a:pt x="281813" y="4407154"/>
                  </a:lnTo>
                  <a:lnTo>
                    <a:pt x="253110" y="4369181"/>
                  </a:lnTo>
                  <a:lnTo>
                    <a:pt x="225932" y="4330446"/>
                  </a:lnTo>
                  <a:lnTo>
                    <a:pt x="200405" y="4291076"/>
                  </a:lnTo>
                  <a:lnTo>
                    <a:pt x="176275" y="4250944"/>
                  </a:lnTo>
                  <a:lnTo>
                    <a:pt x="153796" y="4210050"/>
                  </a:lnTo>
                  <a:lnTo>
                    <a:pt x="132714" y="4168648"/>
                  </a:lnTo>
                  <a:lnTo>
                    <a:pt x="113283" y="4126610"/>
                  </a:lnTo>
                  <a:lnTo>
                    <a:pt x="95376" y="4084066"/>
                  </a:lnTo>
                  <a:lnTo>
                    <a:pt x="78993" y="4041012"/>
                  </a:lnTo>
                  <a:lnTo>
                    <a:pt x="64262" y="3997452"/>
                  </a:lnTo>
                  <a:lnTo>
                    <a:pt x="50926" y="3953636"/>
                  </a:lnTo>
                  <a:lnTo>
                    <a:pt x="39242" y="3909314"/>
                  </a:lnTo>
                  <a:lnTo>
                    <a:pt x="28955" y="3864864"/>
                  </a:lnTo>
                  <a:lnTo>
                    <a:pt x="20319" y="3820032"/>
                  </a:lnTo>
                  <a:lnTo>
                    <a:pt x="13207" y="3774948"/>
                  </a:lnTo>
                  <a:lnTo>
                    <a:pt x="7619" y="3729735"/>
                  </a:lnTo>
                  <a:lnTo>
                    <a:pt x="3555" y="3684397"/>
                  </a:lnTo>
                  <a:lnTo>
                    <a:pt x="1015" y="3638930"/>
                  </a:lnTo>
                  <a:lnTo>
                    <a:pt x="0" y="3593465"/>
                  </a:lnTo>
                  <a:lnTo>
                    <a:pt x="507" y="3547999"/>
                  </a:lnTo>
                  <a:lnTo>
                    <a:pt x="2539" y="3502532"/>
                  </a:lnTo>
                  <a:lnTo>
                    <a:pt x="6095" y="3457193"/>
                  </a:lnTo>
                  <a:lnTo>
                    <a:pt x="11175" y="3411981"/>
                  </a:lnTo>
                  <a:lnTo>
                    <a:pt x="17906" y="3366896"/>
                  </a:lnTo>
                  <a:lnTo>
                    <a:pt x="26034" y="3322192"/>
                  </a:lnTo>
                  <a:lnTo>
                    <a:pt x="35687" y="3277616"/>
                  </a:lnTo>
                  <a:lnTo>
                    <a:pt x="46862" y="3233419"/>
                  </a:lnTo>
                  <a:lnTo>
                    <a:pt x="59562" y="3189478"/>
                  </a:lnTo>
                  <a:lnTo>
                    <a:pt x="73787" y="3146043"/>
                  </a:lnTo>
                  <a:lnTo>
                    <a:pt x="89534" y="3102991"/>
                  </a:lnTo>
                  <a:lnTo>
                    <a:pt x="106679" y="3060573"/>
                  </a:lnTo>
                  <a:lnTo>
                    <a:pt x="125475" y="3018536"/>
                  </a:lnTo>
                  <a:lnTo>
                    <a:pt x="145795" y="2977133"/>
                  </a:lnTo>
                  <a:lnTo>
                    <a:pt x="167512" y="2936366"/>
                  </a:lnTo>
                  <a:lnTo>
                    <a:pt x="190880" y="2896234"/>
                  </a:lnTo>
                  <a:lnTo>
                    <a:pt x="215645" y="2856865"/>
                  </a:lnTo>
                  <a:lnTo>
                    <a:pt x="241934" y="2818129"/>
                  </a:lnTo>
                  <a:lnTo>
                    <a:pt x="269747" y="2780411"/>
                  </a:lnTo>
                  <a:lnTo>
                    <a:pt x="299084" y="2743327"/>
                  </a:lnTo>
                  <a:lnTo>
                    <a:pt x="329945" y="2707258"/>
                  </a:lnTo>
                  <a:lnTo>
                    <a:pt x="362203" y="2672079"/>
                  </a:lnTo>
                  <a:lnTo>
                    <a:pt x="395985" y="2637916"/>
                  </a:lnTo>
                  <a:lnTo>
                    <a:pt x="3103752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52872" y="1286255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827277" y="0"/>
                  </a:moveTo>
                  <a:lnTo>
                    <a:pt x="778763" y="1397"/>
                  </a:lnTo>
                  <a:lnTo>
                    <a:pt x="730885" y="5461"/>
                  </a:lnTo>
                  <a:lnTo>
                    <a:pt x="683767" y="12192"/>
                  </a:lnTo>
                  <a:lnTo>
                    <a:pt x="637666" y="21463"/>
                  </a:lnTo>
                  <a:lnTo>
                    <a:pt x="592454" y="33274"/>
                  </a:lnTo>
                  <a:lnTo>
                    <a:pt x="548258" y="47498"/>
                  </a:lnTo>
                  <a:lnTo>
                    <a:pt x="505332" y="64008"/>
                  </a:lnTo>
                  <a:lnTo>
                    <a:pt x="463423" y="82804"/>
                  </a:lnTo>
                  <a:lnTo>
                    <a:pt x="422910" y="103759"/>
                  </a:lnTo>
                  <a:lnTo>
                    <a:pt x="383793" y="126873"/>
                  </a:lnTo>
                  <a:lnTo>
                    <a:pt x="346075" y="151892"/>
                  </a:lnTo>
                  <a:lnTo>
                    <a:pt x="309879" y="178943"/>
                  </a:lnTo>
                  <a:lnTo>
                    <a:pt x="275208" y="207899"/>
                  </a:lnTo>
                  <a:lnTo>
                    <a:pt x="242315" y="238506"/>
                  </a:lnTo>
                  <a:lnTo>
                    <a:pt x="211074" y="271018"/>
                  </a:lnTo>
                  <a:lnTo>
                    <a:pt x="181737" y="305054"/>
                  </a:lnTo>
                  <a:lnTo>
                    <a:pt x="154304" y="340741"/>
                  </a:lnTo>
                  <a:lnTo>
                    <a:pt x="128777" y="377825"/>
                  </a:lnTo>
                  <a:lnTo>
                    <a:pt x="105410" y="416433"/>
                  </a:lnTo>
                  <a:lnTo>
                    <a:pt x="84074" y="456311"/>
                  </a:lnTo>
                  <a:lnTo>
                    <a:pt x="65024" y="497459"/>
                  </a:lnTo>
                  <a:lnTo>
                    <a:pt x="48260" y="539750"/>
                  </a:lnTo>
                  <a:lnTo>
                    <a:pt x="33781" y="583184"/>
                  </a:lnTo>
                  <a:lnTo>
                    <a:pt x="21843" y="627761"/>
                  </a:lnTo>
                  <a:lnTo>
                    <a:pt x="12445" y="673100"/>
                  </a:lnTo>
                  <a:lnTo>
                    <a:pt x="5587" y="719455"/>
                  </a:lnTo>
                  <a:lnTo>
                    <a:pt x="1397" y="766572"/>
                  </a:lnTo>
                  <a:lnTo>
                    <a:pt x="0" y="814451"/>
                  </a:lnTo>
                  <a:lnTo>
                    <a:pt x="1397" y="862330"/>
                  </a:lnTo>
                  <a:lnTo>
                    <a:pt x="5587" y="909447"/>
                  </a:lnTo>
                  <a:lnTo>
                    <a:pt x="12445" y="955802"/>
                  </a:lnTo>
                  <a:lnTo>
                    <a:pt x="21843" y="1001141"/>
                  </a:lnTo>
                  <a:lnTo>
                    <a:pt x="33781" y="1045718"/>
                  </a:lnTo>
                  <a:lnTo>
                    <a:pt x="48260" y="1089152"/>
                  </a:lnTo>
                  <a:lnTo>
                    <a:pt x="65024" y="1131443"/>
                  </a:lnTo>
                  <a:lnTo>
                    <a:pt x="84074" y="1172591"/>
                  </a:lnTo>
                  <a:lnTo>
                    <a:pt x="105410" y="1212469"/>
                  </a:lnTo>
                  <a:lnTo>
                    <a:pt x="128777" y="1251077"/>
                  </a:lnTo>
                  <a:lnTo>
                    <a:pt x="154304" y="1288161"/>
                  </a:lnTo>
                  <a:lnTo>
                    <a:pt x="181737" y="1323848"/>
                  </a:lnTo>
                  <a:lnTo>
                    <a:pt x="211074" y="1357884"/>
                  </a:lnTo>
                  <a:lnTo>
                    <a:pt x="242315" y="1390396"/>
                  </a:lnTo>
                  <a:lnTo>
                    <a:pt x="275208" y="1421003"/>
                  </a:lnTo>
                  <a:lnTo>
                    <a:pt x="309879" y="1449959"/>
                  </a:lnTo>
                  <a:lnTo>
                    <a:pt x="346075" y="1477010"/>
                  </a:lnTo>
                  <a:lnTo>
                    <a:pt x="383793" y="1502029"/>
                  </a:lnTo>
                  <a:lnTo>
                    <a:pt x="422910" y="1525143"/>
                  </a:lnTo>
                  <a:lnTo>
                    <a:pt x="463423" y="1546098"/>
                  </a:lnTo>
                  <a:lnTo>
                    <a:pt x="505332" y="1564894"/>
                  </a:lnTo>
                  <a:lnTo>
                    <a:pt x="548258" y="1581404"/>
                  </a:lnTo>
                  <a:lnTo>
                    <a:pt x="592454" y="1595628"/>
                  </a:lnTo>
                  <a:lnTo>
                    <a:pt x="637666" y="1607439"/>
                  </a:lnTo>
                  <a:lnTo>
                    <a:pt x="683767" y="1616710"/>
                  </a:lnTo>
                  <a:lnTo>
                    <a:pt x="730885" y="1623441"/>
                  </a:lnTo>
                  <a:lnTo>
                    <a:pt x="778763" y="1627505"/>
                  </a:lnTo>
                  <a:lnTo>
                    <a:pt x="827277" y="1628902"/>
                  </a:lnTo>
                  <a:lnTo>
                    <a:pt x="875918" y="1627505"/>
                  </a:lnTo>
                  <a:lnTo>
                    <a:pt x="923798" y="1623441"/>
                  </a:lnTo>
                  <a:lnTo>
                    <a:pt x="970914" y="1616710"/>
                  </a:lnTo>
                  <a:lnTo>
                    <a:pt x="1017015" y="1607439"/>
                  </a:lnTo>
                  <a:lnTo>
                    <a:pt x="1062227" y="1595628"/>
                  </a:lnTo>
                  <a:lnTo>
                    <a:pt x="1106424" y="1581404"/>
                  </a:lnTo>
                  <a:lnTo>
                    <a:pt x="1149350" y="1564894"/>
                  </a:lnTo>
                  <a:lnTo>
                    <a:pt x="1191259" y="1546098"/>
                  </a:lnTo>
                  <a:lnTo>
                    <a:pt x="1231773" y="1525143"/>
                  </a:lnTo>
                  <a:lnTo>
                    <a:pt x="1270888" y="1502029"/>
                  </a:lnTo>
                  <a:lnTo>
                    <a:pt x="1308607" y="1477010"/>
                  </a:lnTo>
                  <a:lnTo>
                    <a:pt x="1344802" y="1449959"/>
                  </a:lnTo>
                  <a:lnTo>
                    <a:pt x="1379474" y="1421003"/>
                  </a:lnTo>
                  <a:lnTo>
                    <a:pt x="1412367" y="1390396"/>
                  </a:lnTo>
                  <a:lnTo>
                    <a:pt x="1443608" y="1357884"/>
                  </a:lnTo>
                  <a:lnTo>
                    <a:pt x="1472946" y="1323848"/>
                  </a:lnTo>
                  <a:lnTo>
                    <a:pt x="1500377" y="1288161"/>
                  </a:lnTo>
                  <a:lnTo>
                    <a:pt x="1525904" y="1251077"/>
                  </a:lnTo>
                  <a:lnTo>
                    <a:pt x="1549273" y="1212469"/>
                  </a:lnTo>
                  <a:lnTo>
                    <a:pt x="1570608" y="1172591"/>
                  </a:lnTo>
                  <a:lnTo>
                    <a:pt x="1589658" y="1131443"/>
                  </a:lnTo>
                  <a:lnTo>
                    <a:pt x="1606423" y="1089152"/>
                  </a:lnTo>
                  <a:lnTo>
                    <a:pt x="1620901" y="1045718"/>
                  </a:lnTo>
                  <a:lnTo>
                    <a:pt x="1632838" y="1001141"/>
                  </a:lnTo>
                  <a:lnTo>
                    <a:pt x="1642236" y="955802"/>
                  </a:lnTo>
                  <a:lnTo>
                    <a:pt x="1649095" y="909447"/>
                  </a:lnTo>
                  <a:lnTo>
                    <a:pt x="1653285" y="862330"/>
                  </a:lnTo>
                  <a:lnTo>
                    <a:pt x="1654682" y="814451"/>
                  </a:lnTo>
                  <a:lnTo>
                    <a:pt x="1653285" y="766572"/>
                  </a:lnTo>
                  <a:lnTo>
                    <a:pt x="1649095" y="719455"/>
                  </a:lnTo>
                  <a:lnTo>
                    <a:pt x="1642236" y="673100"/>
                  </a:lnTo>
                  <a:lnTo>
                    <a:pt x="1632838" y="627761"/>
                  </a:lnTo>
                  <a:lnTo>
                    <a:pt x="1620901" y="583184"/>
                  </a:lnTo>
                  <a:lnTo>
                    <a:pt x="1606423" y="539750"/>
                  </a:lnTo>
                  <a:lnTo>
                    <a:pt x="1589658" y="497459"/>
                  </a:lnTo>
                  <a:lnTo>
                    <a:pt x="1570608" y="456311"/>
                  </a:lnTo>
                  <a:lnTo>
                    <a:pt x="1549273" y="416433"/>
                  </a:lnTo>
                  <a:lnTo>
                    <a:pt x="1525904" y="377825"/>
                  </a:lnTo>
                  <a:lnTo>
                    <a:pt x="1500377" y="340741"/>
                  </a:lnTo>
                  <a:lnTo>
                    <a:pt x="1472946" y="305054"/>
                  </a:lnTo>
                  <a:lnTo>
                    <a:pt x="1443608" y="271018"/>
                  </a:lnTo>
                  <a:lnTo>
                    <a:pt x="1412367" y="238506"/>
                  </a:lnTo>
                  <a:lnTo>
                    <a:pt x="1379474" y="207899"/>
                  </a:lnTo>
                  <a:lnTo>
                    <a:pt x="1344802" y="178943"/>
                  </a:lnTo>
                  <a:lnTo>
                    <a:pt x="1308607" y="151892"/>
                  </a:lnTo>
                  <a:lnTo>
                    <a:pt x="1270888" y="126873"/>
                  </a:lnTo>
                  <a:lnTo>
                    <a:pt x="1231773" y="103759"/>
                  </a:lnTo>
                  <a:lnTo>
                    <a:pt x="1191259" y="82804"/>
                  </a:lnTo>
                  <a:lnTo>
                    <a:pt x="1149350" y="64008"/>
                  </a:lnTo>
                  <a:lnTo>
                    <a:pt x="1106424" y="47498"/>
                  </a:lnTo>
                  <a:lnTo>
                    <a:pt x="1062227" y="33274"/>
                  </a:lnTo>
                  <a:lnTo>
                    <a:pt x="1017015" y="21463"/>
                  </a:lnTo>
                  <a:lnTo>
                    <a:pt x="970914" y="12192"/>
                  </a:lnTo>
                  <a:lnTo>
                    <a:pt x="923798" y="5461"/>
                  </a:lnTo>
                  <a:lnTo>
                    <a:pt x="875918" y="1397"/>
                  </a:lnTo>
                  <a:lnTo>
                    <a:pt x="827277" y="0"/>
                  </a:lnTo>
                  <a:close/>
                </a:path>
              </a:pathLst>
            </a:custGeom>
            <a:solidFill>
              <a:srgbClr val="F4A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52872" y="1286255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0" y="814451"/>
                  </a:moveTo>
                  <a:lnTo>
                    <a:pt x="1397" y="766572"/>
                  </a:lnTo>
                  <a:lnTo>
                    <a:pt x="5587" y="719455"/>
                  </a:lnTo>
                  <a:lnTo>
                    <a:pt x="12445" y="673100"/>
                  </a:lnTo>
                  <a:lnTo>
                    <a:pt x="21843" y="627761"/>
                  </a:lnTo>
                  <a:lnTo>
                    <a:pt x="33781" y="583184"/>
                  </a:lnTo>
                  <a:lnTo>
                    <a:pt x="48260" y="539750"/>
                  </a:lnTo>
                  <a:lnTo>
                    <a:pt x="65024" y="497459"/>
                  </a:lnTo>
                  <a:lnTo>
                    <a:pt x="84074" y="456311"/>
                  </a:lnTo>
                  <a:lnTo>
                    <a:pt x="105410" y="416433"/>
                  </a:lnTo>
                  <a:lnTo>
                    <a:pt x="128777" y="377825"/>
                  </a:lnTo>
                  <a:lnTo>
                    <a:pt x="154304" y="340741"/>
                  </a:lnTo>
                  <a:lnTo>
                    <a:pt x="181737" y="305054"/>
                  </a:lnTo>
                  <a:lnTo>
                    <a:pt x="211074" y="271018"/>
                  </a:lnTo>
                  <a:lnTo>
                    <a:pt x="242315" y="238506"/>
                  </a:lnTo>
                  <a:lnTo>
                    <a:pt x="275208" y="207899"/>
                  </a:lnTo>
                  <a:lnTo>
                    <a:pt x="309879" y="178943"/>
                  </a:lnTo>
                  <a:lnTo>
                    <a:pt x="346075" y="151892"/>
                  </a:lnTo>
                  <a:lnTo>
                    <a:pt x="383793" y="126873"/>
                  </a:lnTo>
                  <a:lnTo>
                    <a:pt x="422910" y="103759"/>
                  </a:lnTo>
                  <a:lnTo>
                    <a:pt x="463423" y="82804"/>
                  </a:lnTo>
                  <a:lnTo>
                    <a:pt x="505332" y="64008"/>
                  </a:lnTo>
                  <a:lnTo>
                    <a:pt x="548258" y="47498"/>
                  </a:lnTo>
                  <a:lnTo>
                    <a:pt x="592454" y="33274"/>
                  </a:lnTo>
                  <a:lnTo>
                    <a:pt x="637666" y="21463"/>
                  </a:lnTo>
                  <a:lnTo>
                    <a:pt x="683767" y="12192"/>
                  </a:lnTo>
                  <a:lnTo>
                    <a:pt x="730885" y="5461"/>
                  </a:lnTo>
                  <a:lnTo>
                    <a:pt x="778763" y="1397"/>
                  </a:lnTo>
                  <a:lnTo>
                    <a:pt x="827277" y="0"/>
                  </a:lnTo>
                  <a:lnTo>
                    <a:pt x="875918" y="1397"/>
                  </a:lnTo>
                  <a:lnTo>
                    <a:pt x="923798" y="5461"/>
                  </a:lnTo>
                  <a:lnTo>
                    <a:pt x="970914" y="12192"/>
                  </a:lnTo>
                  <a:lnTo>
                    <a:pt x="1017015" y="21463"/>
                  </a:lnTo>
                  <a:lnTo>
                    <a:pt x="1062227" y="33274"/>
                  </a:lnTo>
                  <a:lnTo>
                    <a:pt x="1106424" y="47498"/>
                  </a:lnTo>
                  <a:lnTo>
                    <a:pt x="1149350" y="64008"/>
                  </a:lnTo>
                  <a:lnTo>
                    <a:pt x="1191259" y="82804"/>
                  </a:lnTo>
                  <a:lnTo>
                    <a:pt x="1231773" y="103759"/>
                  </a:lnTo>
                  <a:lnTo>
                    <a:pt x="1270888" y="126873"/>
                  </a:lnTo>
                  <a:lnTo>
                    <a:pt x="1308607" y="151892"/>
                  </a:lnTo>
                  <a:lnTo>
                    <a:pt x="1344802" y="178943"/>
                  </a:lnTo>
                  <a:lnTo>
                    <a:pt x="1379474" y="207899"/>
                  </a:lnTo>
                  <a:lnTo>
                    <a:pt x="1412367" y="238506"/>
                  </a:lnTo>
                  <a:lnTo>
                    <a:pt x="1443608" y="271018"/>
                  </a:lnTo>
                  <a:lnTo>
                    <a:pt x="1472946" y="305054"/>
                  </a:lnTo>
                  <a:lnTo>
                    <a:pt x="1500377" y="340741"/>
                  </a:lnTo>
                  <a:lnTo>
                    <a:pt x="1525904" y="377825"/>
                  </a:lnTo>
                  <a:lnTo>
                    <a:pt x="1549273" y="416433"/>
                  </a:lnTo>
                  <a:lnTo>
                    <a:pt x="1570608" y="456311"/>
                  </a:lnTo>
                  <a:lnTo>
                    <a:pt x="1589658" y="497459"/>
                  </a:lnTo>
                  <a:lnTo>
                    <a:pt x="1606423" y="539750"/>
                  </a:lnTo>
                  <a:lnTo>
                    <a:pt x="1620901" y="583184"/>
                  </a:lnTo>
                  <a:lnTo>
                    <a:pt x="1632838" y="627761"/>
                  </a:lnTo>
                  <a:lnTo>
                    <a:pt x="1642236" y="673100"/>
                  </a:lnTo>
                  <a:lnTo>
                    <a:pt x="1649095" y="719455"/>
                  </a:lnTo>
                  <a:lnTo>
                    <a:pt x="1653285" y="766572"/>
                  </a:lnTo>
                  <a:lnTo>
                    <a:pt x="1654682" y="814451"/>
                  </a:lnTo>
                  <a:lnTo>
                    <a:pt x="1653285" y="862330"/>
                  </a:lnTo>
                  <a:lnTo>
                    <a:pt x="1649095" y="909447"/>
                  </a:lnTo>
                  <a:lnTo>
                    <a:pt x="1642236" y="955802"/>
                  </a:lnTo>
                  <a:lnTo>
                    <a:pt x="1632838" y="1001141"/>
                  </a:lnTo>
                  <a:lnTo>
                    <a:pt x="1620901" y="1045718"/>
                  </a:lnTo>
                  <a:lnTo>
                    <a:pt x="1606423" y="1089152"/>
                  </a:lnTo>
                  <a:lnTo>
                    <a:pt x="1589658" y="1131443"/>
                  </a:lnTo>
                  <a:lnTo>
                    <a:pt x="1570608" y="1172591"/>
                  </a:lnTo>
                  <a:lnTo>
                    <a:pt x="1549273" y="1212469"/>
                  </a:lnTo>
                  <a:lnTo>
                    <a:pt x="1525904" y="1251077"/>
                  </a:lnTo>
                  <a:lnTo>
                    <a:pt x="1500377" y="1288161"/>
                  </a:lnTo>
                  <a:lnTo>
                    <a:pt x="1472946" y="1323848"/>
                  </a:lnTo>
                  <a:lnTo>
                    <a:pt x="1443608" y="1357884"/>
                  </a:lnTo>
                  <a:lnTo>
                    <a:pt x="1412367" y="1390396"/>
                  </a:lnTo>
                  <a:lnTo>
                    <a:pt x="1379474" y="1421003"/>
                  </a:lnTo>
                  <a:lnTo>
                    <a:pt x="1344802" y="1449959"/>
                  </a:lnTo>
                  <a:lnTo>
                    <a:pt x="1308607" y="1477010"/>
                  </a:lnTo>
                  <a:lnTo>
                    <a:pt x="1270888" y="1502029"/>
                  </a:lnTo>
                  <a:lnTo>
                    <a:pt x="1231773" y="1525143"/>
                  </a:lnTo>
                  <a:lnTo>
                    <a:pt x="1191259" y="1546098"/>
                  </a:lnTo>
                  <a:lnTo>
                    <a:pt x="1149350" y="1564894"/>
                  </a:lnTo>
                  <a:lnTo>
                    <a:pt x="1106424" y="1581404"/>
                  </a:lnTo>
                  <a:lnTo>
                    <a:pt x="1062227" y="1595628"/>
                  </a:lnTo>
                  <a:lnTo>
                    <a:pt x="1017015" y="1607439"/>
                  </a:lnTo>
                  <a:lnTo>
                    <a:pt x="970914" y="1616710"/>
                  </a:lnTo>
                  <a:lnTo>
                    <a:pt x="923798" y="1623441"/>
                  </a:lnTo>
                  <a:lnTo>
                    <a:pt x="875918" y="1627505"/>
                  </a:lnTo>
                  <a:lnTo>
                    <a:pt x="827277" y="1628902"/>
                  </a:lnTo>
                  <a:lnTo>
                    <a:pt x="778763" y="1627505"/>
                  </a:lnTo>
                  <a:lnTo>
                    <a:pt x="730885" y="1623441"/>
                  </a:lnTo>
                  <a:lnTo>
                    <a:pt x="683767" y="1616710"/>
                  </a:lnTo>
                  <a:lnTo>
                    <a:pt x="637666" y="1607439"/>
                  </a:lnTo>
                  <a:lnTo>
                    <a:pt x="592454" y="1595628"/>
                  </a:lnTo>
                  <a:lnTo>
                    <a:pt x="548258" y="1581404"/>
                  </a:lnTo>
                  <a:lnTo>
                    <a:pt x="505332" y="1564894"/>
                  </a:lnTo>
                  <a:lnTo>
                    <a:pt x="463423" y="1546098"/>
                  </a:lnTo>
                  <a:lnTo>
                    <a:pt x="422910" y="1525143"/>
                  </a:lnTo>
                  <a:lnTo>
                    <a:pt x="383793" y="1502029"/>
                  </a:lnTo>
                  <a:lnTo>
                    <a:pt x="346075" y="1477010"/>
                  </a:lnTo>
                  <a:lnTo>
                    <a:pt x="309879" y="1449959"/>
                  </a:lnTo>
                  <a:lnTo>
                    <a:pt x="275208" y="1421003"/>
                  </a:lnTo>
                  <a:lnTo>
                    <a:pt x="242315" y="1390396"/>
                  </a:lnTo>
                  <a:lnTo>
                    <a:pt x="211074" y="1357884"/>
                  </a:lnTo>
                  <a:lnTo>
                    <a:pt x="181737" y="1323848"/>
                  </a:lnTo>
                  <a:lnTo>
                    <a:pt x="154304" y="1288161"/>
                  </a:lnTo>
                  <a:lnTo>
                    <a:pt x="128777" y="1251077"/>
                  </a:lnTo>
                  <a:lnTo>
                    <a:pt x="105410" y="1212469"/>
                  </a:lnTo>
                  <a:lnTo>
                    <a:pt x="84074" y="1172591"/>
                  </a:lnTo>
                  <a:lnTo>
                    <a:pt x="65024" y="1131443"/>
                  </a:lnTo>
                  <a:lnTo>
                    <a:pt x="48260" y="1089152"/>
                  </a:lnTo>
                  <a:lnTo>
                    <a:pt x="33781" y="1045718"/>
                  </a:lnTo>
                  <a:lnTo>
                    <a:pt x="21843" y="1001141"/>
                  </a:lnTo>
                  <a:lnTo>
                    <a:pt x="12445" y="955802"/>
                  </a:lnTo>
                  <a:lnTo>
                    <a:pt x="5587" y="909447"/>
                  </a:lnTo>
                  <a:lnTo>
                    <a:pt x="1397" y="862330"/>
                  </a:lnTo>
                  <a:lnTo>
                    <a:pt x="0" y="8144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3104" y="868680"/>
              <a:ext cx="2551430" cy="2424430"/>
            </a:xfrm>
            <a:custGeom>
              <a:avLst/>
              <a:gdLst/>
              <a:ahLst/>
              <a:cxnLst/>
              <a:rect l="l" t="t" r="r" b="b"/>
              <a:pathLst>
                <a:path w="2551429" h="2424429">
                  <a:moveTo>
                    <a:pt x="230124" y="1234186"/>
                  </a:moveTo>
                  <a:lnTo>
                    <a:pt x="231267" y="1187196"/>
                  </a:lnTo>
                  <a:lnTo>
                    <a:pt x="234696" y="1140714"/>
                  </a:lnTo>
                  <a:lnTo>
                    <a:pt x="240284" y="1094740"/>
                  </a:lnTo>
                  <a:lnTo>
                    <a:pt x="248158" y="1049528"/>
                  </a:lnTo>
                  <a:lnTo>
                    <a:pt x="258063" y="1005078"/>
                  </a:lnTo>
                  <a:lnTo>
                    <a:pt x="270001" y="961263"/>
                  </a:lnTo>
                  <a:lnTo>
                    <a:pt x="284099" y="918337"/>
                  </a:lnTo>
                  <a:lnTo>
                    <a:pt x="299974" y="876173"/>
                  </a:lnTo>
                  <a:lnTo>
                    <a:pt x="317881" y="834898"/>
                  </a:lnTo>
                  <a:lnTo>
                    <a:pt x="337693" y="794639"/>
                  </a:lnTo>
                  <a:lnTo>
                    <a:pt x="359283" y="755396"/>
                  </a:lnTo>
                  <a:lnTo>
                    <a:pt x="382524" y="717042"/>
                  </a:lnTo>
                  <a:lnTo>
                    <a:pt x="407543" y="679958"/>
                  </a:lnTo>
                  <a:lnTo>
                    <a:pt x="434340" y="643890"/>
                  </a:lnTo>
                  <a:lnTo>
                    <a:pt x="462534" y="609092"/>
                  </a:lnTo>
                  <a:lnTo>
                    <a:pt x="492506" y="575437"/>
                  </a:lnTo>
                  <a:lnTo>
                    <a:pt x="523875" y="543052"/>
                  </a:lnTo>
                  <a:lnTo>
                    <a:pt x="556641" y="512064"/>
                  </a:lnTo>
                  <a:lnTo>
                    <a:pt x="590931" y="482473"/>
                  </a:lnTo>
                  <a:lnTo>
                    <a:pt x="626491" y="454279"/>
                  </a:lnTo>
                  <a:lnTo>
                    <a:pt x="663321" y="427482"/>
                  </a:lnTo>
                  <a:lnTo>
                    <a:pt x="701548" y="402336"/>
                  </a:lnTo>
                  <a:lnTo>
                    <a:pt x="740918" y="378587"/>
                  </a:lnTo>
                  <a:lnTo>
                    <a:pt x="781431" y="356616"/>
                  </a:lnTo>
                  <a:lnTo>
                    <a:pt x="822960" y="336296"/>
                  </a:lnTo>
                  <a:lnTo>
                    <a:pt x="865632" y="317627"/>
                  </a:lnTo>
                  <a:lnTo>
                    <a:pt x="909320" y="300736"/>
                  </a:lnTo>
                  <a:lnTo>
                    <a:pt x="953897" y="285623"/>
                  </a:lnTo>
                  <a:lnTo>
                    <a:pt x="999363" y="272415"/>
                  </a:lnTo>
                  <a:lnTo>
                    <a:pt x="1045718" y="261112"/>
                  </a:lnTo>
                  <a:lnTo>
                    <a:pt x="1092835" y="251714"/>
                  </a:lnTo>
                  <a:lnTo>
                    <a:pt x="1140714" y="244348"/>
                  </a:lnTo>
                  <a:lnTo>
                    <a:pt x="1189355" y="239014"/>
                  </a:lnTo>
                  <a:lnTo>
                    <a:pt x="1238631" y="235712"/>
                  </a:lnTo>
                  <a:lnTo>
                    <a:pt x="1288415" y="234696"/>
                  </a:lnTo>
                  <a:lnTo>
                    <a:pt x="1338199" y="235712"/>
                  </a:lnTo>
                  <a:lnTo>
                    <a:pt x="1387475" y="239014"/>
                  </a:lnTo>
                  <a:lnTo>
                    <a:pt x="1435989" y="244348"/>
                  </a:lnTo>
                  <a:lnTo>
                    <a:pt x="1483995" y="251714"/>
                  </a:lnTo>
                  <a:lnTo>
                    <a:pt x="1531112" y="261112"/>
                  </a:lnTo>
                  <a:lnTo>
                    <a:pt x="1577467" y="272415"/>
                  </a:lnTo>
                  <a:lnTo>
                    <a:pt x="1622932" y="285623"/>
                  </a:lnTo>
                  <a:lnTo>
                    <a:pt x="1667510" y="300736"/>
                  </a:lnTo>
                  <a:lnTo>
                    <a:pt x="1711198" y="317627"/>
                  </a:lnTo>
                  <a:lnTo>
                    <a:pt x="1753870" y="336296"/>
                  </a:lnTo>
                  <a:lnTo>
                    <a:pt x="1795399" y="356616"/>
                  </a:lnTo>
                  <a:lnTo>
                    <a:pt x="1835912" y="378587"/>
                  </a:lnTo>
                  <a:lnTo>
                    <a:pt x="1875281" y="402336"/>
                  </a:lnTo>
                  <a:lnTo>
                    <a:pt x="1913509" y="427482"/>
                  </a:lnTo>
                  <a:lnTo>
                    <a:pt x="1950339" y="454279"/>
                  </a:lnTo>
                  <a:lnTo>
                    <a:pt x="1985899" y="482473"/>
                  </a:lnTo>
                  <a:lnTo>
                    <a:pt x="2020189" y="512064"/>
                  </a:lnTo>
                  <a:lnTo>
                    <a:pt x="2052954" y="543052"/>
                  </a:lnTo>
                  <a:lnTo>
                    <a:pt x="2084324" y="575437"/>
                  </a:lnTo>
                  <a:lnTo>
                    <a:pt x="2114296" y="609092"/>
                  </a:lnTo>
                  <a:lnTo>
                    <a:pt x="2142490" y="643890"/>
                  </a:lnTo>
                  <a:lnTo>
                    <a:pt x="2169287" y="679958"/>
                  </a:lnTo>
                  <a:lnTo>
                    <a:pt x="2194305" y="717042"/>
                  </a:lnTo>
                  <a:lnTo>
                    <a:pt x="2217547" y="755396"/>
                  </a:lnTo>
                  <a:lnTo>
                    <a:pt x="2239137" y="794639"/>
                  </a:lnTo>
                  <a:lnTo>
                    <a:pt x="2258949" y="834898"/>
                  </a:lnTo>
                  <a:lnTo>
                    <a:pt x="2276855" y="876173"/>
                  </a:lnTo>
                  <a:lnTo>
                    <a:pt x="2292730" y="918337"/>
                  </a:lnTo>
                  <a:lnTo>
                    <a:pt x="2306828" y="961263"/>
                  </a:lnTo>
                  <a:lnTo>
                    <a:pt x="2318766" y="1005078"/>
                  </a:lnTo>
                  <a:lnTo>
                    <a:pt x="2328672" y="1049528"/>
                  </a:lnTo>
                  <a:lnTo>
                    <a:pt x="2336546" y="1094740"/>
                  </a:lnTo>
                  <a:lnTo>
                    <a:pt x="2342134" y="1140714"/>
                  </a:lnTo>
                  <a:lnTo>
                    <a:pt x="2345563" y="1187196"/>
                  </a:lnTo>
                  <a:lnTo>
                    <a:pt x="2346705" y="1234186"/>
                  </a:lnTo>
                  <a:lnTo>
                    <a:pt x="2345563" y="1281303"/>
                  </a:lnTo>
                  <a:lnTo>
                    <a:pt x="2342134" y="1327785"/>
                  </a:lnTo>
                  <a:lnTo>
                    <a:pt x="2336546" y="1373632"/>
                  </a:lnTo>
                  <a:lnTo>
                    <a:pt x="2328672" y="1418971"/>
                  </a:lnTo>
                  <a:lnTo>
                    <a:pt x="2318766" y="1463421"/>
                  </a:lnTo>
                  <a:lnTo>
                    <a:pt x="2306828" y="1507236"/>
                  </a:lnTo>
                  <a:lnTo>
                    <a:pt x="2292730" y="1550162"/>
                  </a:lnTo>
                  <a:lnTo>
                    <a:pt x="2276855" y="1592326"/>
                  </a:lnTo>
                  <a:lnTo>
                    <a:pt x="2258949" y="1633601"/>
                  </a:lnTo>
                  <a:lnTo>
                    <a:pt x="2239137" y="1673860"/>
                  </a:lnTo>
                  <a:lnTo>
                    <a:pt x="2217547" y="1713103"/>
                  </a:lnTo>
                  <a:lnTo>
                    <a:pt x="2194305" y="1751457"/>
                  </a:lnTo>
                  <a:lnTo>
                    <a:pt x="2169287" y="1788541"/>
                  </a:lnTo>
                  <a:lnTo>
                    <a:pt x="2142490" y="1824609"/>
                  </a:lnTo>
                  <a:lnTo>
                    <a:pt x="2114296" y="1859407"/>
                  </a:lnTo>
                  <a:lnTo>
                    <a:pt x="2084324" y="1893062"/>
                  </a:lnTo>
                  <a:lnTo>
                    <a:pt x="2052954" y="1925447"/>
                  </a:lnTo>
                  <a:lnTo>
                    <a:pt x="2020189" y="1956435"/>
                  </a:lnTo>
                  <a:lnTo>
                    <a:pt x="1985899" y="1986026"/>
                  </a:lnTo>
                  <a:lnTo>
                    <a:pt x="1950339" y="2014220"/>
                  </a:lnTo>
                  <a:lnTo>
                    <a:pt x="1913509" y="2041017"/>
                  </a:lnTo>
                  <a:lnTo>
                    <a:pt x="1875281" y="2066163"/>
                  </a:lnTo>
                  <a:lnTo>
                    <a:pt x="1835912" y="2089785"/>
                  </a:lnTo>
                  <a:lnTo>
                    <a:pt x="1795399" y="2111883"/>
                  </a:lnTo>
                  <a:lnTo>
                    <a:pt x="1753870" y="2132203"/>
                  </a:lnTo>
                  <a:lnTo>
                    <a:pt x="1711198" y="2150872"/>
                  </a:lnTo>
                  <a:lnTo>
                    <a:pt x="1667510" y="2167763"/>
                  </a:lnTo>
                  <a:lnTo>
                    <a:pt x="1622932" y="2182876"/>
                  </a:lnTo>
                  <a:lnTo>
                    <a:pt x="1577467" y="2196084"/>
                  </a:lnTo>
                  <a:lnTo>
                    <a:pt x="1531112" y="2207387"/>
                  </a:lnTo>
                  <a:lnTo>
                    <a:pt x="1483995" y="2216785"/>
                  </a:lnTo>
                  <a:lnTo>
                    <a:pt x="1435989" y="2224151"/>
                  </a:lnTo>
                  <a:lnTo>
                    <a:pt x="1387475" y="2229485"/>
                  </a:lnTo>
                  <a:lnTo>
                    <a:pt x="1338199" y="2232787"/>
                  </a:lnTo>
                  <a:lnTo>
                    <a:pt x="1288415" y="2233803"/>
                  </a:lnTo>
                  <a:lnTo>
                    <a:pt x="1238631" y="2232787"/>
                  </a:lnTo>
                  <a:lnTo>
                    <a:pt x="1189355" y="2229485"/>
                  </a:lnTo>
                  <a:lnTo>
                    <a:pt x="1140714" y="2224151"/>
                  </a:lnTo>
                  <a:lnTo>
                    <a:pt x="1092835" y="2216785"/>
                  </a:lnTo>
                  <a:lnTo>
                    <a:pt x="1045718" y="2207387"/>
                  </a:lnTo>
                  <a:lnTo>
                    <a:pt x="999363" y="2196084"/>
                  </a:lnTo>
                  <a:lnTo>
                    <a:pt x="953897" y="2182876"/>
                  </a:lnTo>
                  <a:lnTo>
                    <a:pt x="909320" y="2167763"/>
                  </a:lnTo>
                  <a:lnTo>
                    <a:pt x="865632" y="2150872"/>
                  </a:lnTo>
                  <a:lnTo>
                    <a:pt x="822960" y="2132203"/>
                  </a:lnTo>
                  <a:lnTo>
                    <a:pt x="781431" y="2111883"/>
                  </a:lnTo>
                  <a:lnTo>
                    <a:pt x="740918" y="2089785"/>
                  </a:lnTo>
                  <a:lnTo>
                    <a:pt x="701548" y="2066163"/>
                  </a:lnTo>
                  <a:lnTo>
                    <a:pt x="663321" y="2041017"/>
                  </a:lnTo>
                  <a:lnTo>
                    <a:pt x="626491" y="2014220"/>
                  </a:lnTo>
                  <a:lnTo>
                    <a:pt x="590931" y="1986026"/>
                  </a:lnTo>
                  <a:lnTo>
                    <a:pt x="556641" y="1956435"/>
                  </a:lnTo>
                  <a:lnTo>
                    <a:pt x="523875" y="1925447"/>
                  </a:lnTo>
                  <a:lnTo>
                    <a:pt x="492506" y="1893062"/>
                  </a:lnTo>
                  <a:lnTo>
                    <a:pt x="462534" y="1859407"/>
                  </a:lnTo>
                  <a:lnTo>
                    <a:pt x="434340" y="1824609"/>
                  </a:lnTo>
                  <a:lnTo>
                    <a:pt x="407543" y="1788541"/>
                  </a:lnTo>
                  <a:lnTo>
                    <a:pt x="382524" y="1751457"/>
                  </a:lnTo>
                  <a:lnTo>
                    <a:pt x="359283" y="1713103"/>
                  </a:lnTo>
                  <a:lnTo>
                    <a:pt x="337693" y="1673860"/>
                  </a:lnTo>
                  <a:lnTo>
                    <a:pt x="317881" y="1633601"/>
                  </a:lnTo>
                  <a:lnTo>
                    <a:pt x="299974" y="1592326"/>
                  </a:lnTo>
                  <a:lnTo>
                    <a:pt x="284099" y="1550162"/>
                  </a:lnTo>
                  <a:lnTo>
                    <a:pt x="270001" y="1507236"/>
                  </a:lnTo>
                  <a:lnTo>
                    <a:pt x="258063" y="1463421"/>
                  </a:lnTo>
                  <a:lnTo>
                    <a:pt x="248158" y="1418971"/>
                  </a:lnTo>
                  <a:lnTo>
                    <a:pt x="240284" y="1373632"/>
                  </a:lnTo>
                  <a:lnTo>
                    <a:pt x="234696" y="1327785"/>
                  </a:lnTo>
                  <a:lnTo>
                    <a:pt x="231267" y="1281303"/>
                  </a:lnTo>
                  <a:lnTo>
                    <a:pt x="230124" y="1234186"/>
                  </a:lnTo>
                  <a:close/>
                </a:path>
                <a:path w="2551429" h="2424429">
                  <a:moveTo>
                    <a:pt x="0" y="1212088"/>
                  </a:moveTo>
                  <a:lnTo>
                    <a:pt x="888" y="1165606"/>
                  </a:lnTo>
                  <a:lnTo>
                    <a:pt x="3683" y="1119632"/>
                  </a:lnTo>
                  <a:lnTo>
                    <a:pt x="8128" y="1074039"/>
                  </a:lnTo>
                  <a:lnTo>
                    <a:pt x="14478" y="1028954"/>
                  </a:lnTo>
                  <a:lnTo>
                    <a:pt x="22479" y="984377"/>
                  </a:lnTo>
                  <a:lnTo>
                    <a:pt x="32131" y="940435"/>
                  </a:lnTo>
                  <a:lnTo>
                    <a:pt x="43561" y="897128"/>
                  </a:lnTo>
                  <a:lnTo>
                    <a:pt x="56515" y="854329"/>
                  </a:lnTo>
                  <a:lnTo>
                    <a:pt x="70993" y="812292"/>
                  </a:lnTo>
                  <a:lnTo>
                    <a:pt x="87122" y="770890"/>
                  </a:lnTo>
                  <a:lnTo>
                    <a:pt x="104775" y="730250"/>
                  </a:lnTo>
                  <a:lnTo>
                    <a:pt x="123951" y="690372"/>
                  </a:lnTo>
                  <a:lnTo>
                    <a:pt x="144525" y="651256"/>
                  </a:lnTo>
                  <a:lnTo>
                    <a:pt x="166497" y="612902"/>
                  </a:lnTo>
                  <a:lnTo>
                    <a:pt x="189865" y="575437"/>
                  </a:lnTo>
                  <a:lnTo>
                    <a:pt x="214630" y="538988"/>
                  </a:lnTo>
                  <a:lnTo>
                    <a:pt x="240665" y="503300"/>
                  </a:lnTo>
                  <a:lnTo>
                    <a:pt x="268097" y="468630"/>
                  </a:lnTo>
                  <a:lnTo>
                    <a:pt x="296672" y="434848"/>
                  </a:lnTo>
                  <a:lnTo>
                    <a:pt x="326517" y="402209"/>
                  </a:lnTo>
                  <a:lnTo>
                    <a:pt x="357632" y="370459"/>
                  </a:lnTo>
                  <a:lnTo>
                    <a:pt x="389763" y="339852"/>
                  </a:lnTo>
                  <a:lnTo>
                    <a:pt x="423163" y="310388"/>
                  </a:lnTo>
                  <a:lnTo>
                    <a:pt x="457581" y="281940"/>
                  </a:lnTo>
                  <a:lnTo>
                    <a:pt x="493013" y="254762"/>
                  </a:lnTo>
                  <a:lnTo>
                    <a:pt x="529590" y="228727"/>
                  </a:lnTo>
                  <a:lnTo>
                    <a:pt x="567055" y="203962"/>
                  </a:lnTo>
                  <a:lnTo>
                    <a:pt x="605536" y="180467"/>
                  </a:lnTo>
                  <a:lnTo>
                    <a:pt x="644906" y="158242"/>
                  </a:lnTo>
                  <a:lnTo>
                    <a:pt x="685292" y="137287"/>
                  </a:lnTo>
                  <a:lnTo>
                    <a:pt x="726440" y="117729"/>
                  </a:lnTo>
                  <a:lnTo>
                    <a:pt x="768350" y="99568"/>
                  </a:lnTo>
                  <a:lnTo>
                    <a:pt x="811149" y="82804"/>
                  </a:lnTo>
                  <a:lnTo>
                    <a:pt x="854710" y="67564"/>
                  </a:lnTo>
                  <a:lnTo>
                    <a:pt x="899033" y="53721"/>
                  </a:lnTo>
                  <a:lnTo>
                    <a:pt x="943991" y="41402"/>
                  </a:lnTo>
                  <a:lnTo>
                    <a:pt x="989584" y="30607"/>
                  </a:lnTo>
                  <a:lnTo>
                    <a:pt x="1035812" y="21336"/>
                  </a:lnTo>
                  <a:lnTo>
                    <a:pt x="1082675" y="13716"/>
                  </a:lnTo>
                  <a:lnTo>
                    <a:pt x="1130173" y="7747"/>
                  </a:lnTo>
                  <a:lnTo>
                    <a:pt x="1178052" y="3429"/>
                  </a:lnTo>
                  <a:lnTo>
                    <a:pt x="1226566" y="889"/>
                  </a:lnTo>
                  <a:lnTo>
                    <a:pt x="1275461" y="0"/>
                  </a:lnTo>
                  <a:lnTo>
                    <a:pt x="1324356" y="889"/>
                  </a:lnTo>
                  <a:lnTo>
                    <a:pt x="1372870" y="3429"/>
                  </a:lnTo>
                  <a:lnTo>
                    <a:pt x="1420749" y="7747"/>
                  </a:lnTo>
                  <a:lnTo>
                    <a:pt x="1468247" y="13716"/>
                  </a:lnTo>
                  <a:lnTo>
                    <a:pt x="1515110" y="21336"/>
                  </a:lnTo>
                  <a:lnTo>
                    <a:pt x="1561338" y="30607"/>
                  </a:lnTo>
                  <a:lnTo>
                    <a:pt x="1606930" y="41402"/>
                  </a:lnTo>
                  <a:lnTo>
                    <a:pt x="1651889" y="53721"/>
                  </a:lnTo>
                  <a:lnTo>
                    <a:pt x="1696212" y="67564"/>
                  </a:lnTo>
                  <a:lnTo>
                    <a:pt x="1739773" y="82804"/>
                  </a:lnTo>
                  <a:lnTo>
                    <a:pt x="1782572" y="99568"/>
                  </a:lnTo>
                  <a:lnTo>
                    <a:pt x="1824481" y="117729"/>
                  </a:lnTo>
                  <a:lnTo>
                    <a:pt x="1865629" y="137287"/>
                  </a:lnTo>
                  <a:lnTo>
                    <a:pt x="1906016" y="158242"/>
                  </a:lnTo>
                  <a:lnTo>
                    <a:pt x="1945386" y="180467"/>
                  </a:lnTo>
                  <a:lnTo>
                    <a:pt x="1983867" y="203962"/>
                  </a:lnTo>
                  <a:lnTo>
                    <a:pt x="2021331" y="228727"/>
                  </a:lnTo>
                  <a:lnTo>
                    <a:pt x="2057907" y="254762"/>
                  </a:lnTo>
                  <a:lnTo>
                    <a:pt x="2093341" y="281940"/>
                  </a:lnTo>
                  <a:lnTo>
                    <a:pt x="2127757" y="310388"/>
                  </a:lnTo>
                  <a:lnTo>
                    <a:pt x="2161159" y="339852"/>
                  </a:lnTo>
                  <a:lnTo>
                    <a:pt x="2193290" y="370459"/>
                  </a:lnTo>
                  <a:lnTo>
                    <a:pt x="2224404" y="402209"/>
                  </a:lnTo>
                  <a:lnTo>
                    <a:pt x="2254250" y="434848"/>
                  </a:lnTo>
                  <a:lnTo>
                    <a:pt x="2282825" y="468630"/>
                  </a:lnTo>
                  <a:lnTo>
                    <a:pt x="2310256" y="503300"/>
                  </a:lnTo>
                  <a:lnTo>
                    <a:pt x="2336292" y="538988"/>
                  </a:lnTo>
                  <a:lnTo>
                    <a:pt x="2361056" y="575437"/>
                  </a:lnTo>
                  <a:lnTo>
                    <a:pt x="2384425" y="612902"/>
                  </a:lnTo>
                  <a:lnTo>
                    <a:pt x="2406396" y="651256"/>
                  </a:lnTo>
                  <a:lnTo>
                    <a:pt x="2426970" y="690372"/>
                  </a:lnTo>
                  <a:lnTo>
                    <a:pt x="2446147" y="730250"/>
                  </a:lnTo>
                  <a:lnTo>
                    <a:pt x="2463800" y="770890"/>
                  </a:lnTo>
                  <a:lnTo>
                    <a:pt x="2479929" y="812292"/>
                  </a:lnTo>
                  <a:lnTo>
                    <a:pt x="2494406" y="854329"/>
                  </a:lnTo>
                  <a:lnTo>
                    <a:pt x="2507361" y="897128"/>
                  </a:lnTo>
                  <a:lnTo>
                    <a:pt x="2518791" y="940435"/>
                  </a:lnTo>
                  <a:lnTo>
                    <a:pt x="2528443" y="984377"/>
                  </a:lnTo>
                  <a:lnTo>
                    <a:pt x="2536444" y="1028954"/>
                  </a:lnTo>
                  <a:lnTo>
                    <a:pt x="2542794" y="1074039"/>
                  </a:lnTo>
                  <a:lnTo>
                    <a:pt x="2547239" y="1119632"/>
                  </a:lnTo>
                  <a:lnTo>
                    <a:pt x="2550032" y="1165606"/>
                  </a:lnTo>
                  <a:lnTo>
                    <a:pt x="2550922" y="1212088"/>
                  </a:lnTo>
                  <a:lnTo>
                    <a:pt x="2550032" y="1258697"/>
                  </a:lnTo>
                  <a:lnTo>
                    <a:pt x="2547239" y="1304671"/>
                  </a:lnTo>
                  <a:lnTo>
                    <a:pt x="2542794" y="1350264"/>
                  </a:lnTo>
                  <a:lnTo>
                    <a:pt x="2536444" y="1395349"/>
                  </a:lnTo>
                  <a:lnTo>
                    <a:pt x="2528443" y="1439926"/>
                  </a:lnTo>
                  <a:lnTo>
                    <a:pt x="2518791" y="1483868"/>
                  </a:lnTo>
                  <a:lnTo>
                    <a:pt x="2507361" y="1527175"/>
                  </a:lnTo>
                  <a:lnTo>
                    <a:pt x="2494406" y="1569974"/>
                  </a:lnTo>
                  <a:lnTo>
                    <a:pt x="2479929" y="1612011"/>
                  </a:lnTo>
                  <a:lnTo>
                    <a:pt x="2463800" y="1653413"/>
                  </a:lnTo>
                  <a:lnTo>
                    <a:pt x="2446147" y="1694053"/>
                  </a:lnTo>
                  <a:lnTo>
                    <a:pt x="2426970" y="1733931"/>
                  </a:lnTo>
                  <a:lnTo>
                    <a:pt x="2406396" y="1773047"/>
                  </a:lnTo>
                  <a:lnTo>
                    <a:pt x="2384425" y="1811401"/>
                  </a:lnTo>
                  <a:lnTo>
                    <a:pt x="2361056" y="1848866"/>
                  </a:lnTo>
                  <a:lnTo>
                    <a:pt x="2336292" y="1885315"/>
                  </a:lnTo>
                  <a:lnTo>
                    <a:pt x="2310256" y="1921002"/>
                  </a:lnTo>
                  <a:lnTo>
                    <a:pt x="2282825" y="1955673"/>
                  </a:lnTo>
                  <a:lnTo>
                    <a:pt x="2254250" y="1989455"/>
                  </a:lnTo>
                  <a:lnTo>
                    <a:pt x="2224404" y="2022094"/>
                  </a:lnTo>
                  <a:lnTo>
                    <a:pt x="2193290" y="2053844"/>
                  </a:lnTo>
                  <a:lnTo>
                    <a:pt x="2161159" y="2084451"/>
                  </a:lnTo>
                  <a:lnTo>
                    <a:pt x="2127757" y="2113915"/>
                  </a:lnTo>
                  <a:lnTo>
                    <a:pt x="2093341" y="2142363"/>
                  </a:lnTo>
                  <a:lnTo>
                    <a:pt x="2057907" y="2169541"/>
                  </a:lnTo>
                  <a:lnTo>
                    <a:pt x="2021331" y="2195576"/>
                  </a:lnTo>
                  <a:lnTo>
                    <a:pt x="1983867" y="2220341"/>
                  </a:lnTo>
                  <a:lnTo>
                    <a:pt x="1945386" y="2243836"/>
                  </a:lnTo>
                  <a:lnTo>
                    <a:pt x="1906016" y="2266061"/>
                  </a:lnTo>
                  <a:lnTo>
                    <a:pt x="1865629" y="2287016"/>
                  </a:lnTo>
                  <a:lnTo>
                    <a:pt x="1824481" y="2306574"/>
                  </a:lnTo>
                  <a:lnTo>
                    <a:pt x="1782572" y="2324735"/>
                  </a:lnTo>
                  <a:lnTo>
                    <a:pt x="1739773" y="2341499"/>
                  </a:lnTo>
                  <a:lnTo>
                    <a:pt x="1696212" y="2356739"/>
                  </a:lnTo>
                  <a:lnTo>
                    <a:pt x="1651889" y="2370582"/>
                  </a:lnTo>
                  <a:lnTo>
                    <a:pt x="1606930" y="2382901"/>
                  </a:lnTo>
                  <a:lnTo>
                    <a:pt x="1561338" y="2393696"/>
                  </a:lnTo>
                  <a:lnTo>
                    <a:pt x="1515110" y="2402967"/>
                  </a:lnTo>
                  <a:lnTo>
                    <a:pt x="1468247" y="2410587"/>
                  </a:lnTo>
                  <a:lnTo>
                    <a:pt x="1420749" y="2416556"/>
                  </a:lnTo>
                  <a:lnTo>
                    <a:pt x="1372870" y="2420874"/>
                  </a:lnTo>
                  <a:lnTo>
                    <a:pt x="1324356" y="2423414"/>
                  </a:lnTo>
                  <a:lnTo>
                    <a:pt x="1275461" y="2424303"/>
                  </a:lnTo>
                  <a:lnTo>
                    <a:pt x="1226566" y="2423414"/>
                  </a:lnTo>
                  <a:lnTo>
                    <a:pt x="1178052" y="2420874"/>
                  </a:lnTo>
                  <a:lnTo>
                    <a:pt x="1130173" y="2416556"/>
                  </a:lnTo>
                  <a:lnTo>
                    <a:pt x="1082675" y="2410587"/>
                  </a:lnTo>
                  <a:lnTo>
                    <a:pt x="1035812" y="2402967"/>
                  </a:lnTo>
                  <a:lnTo>
                    <a:pt x="989584" y="2393696"/>
                  </a:lnTo>
                  <a:lnTo>
                    <a:pt x="943991" y="2382901"/>
                  </a:lnTo>
                  <a:lnTo>
                    <a:pt x="899033" y="2370582"/>
                  </a:lnTo>
                  <a:lnTo>
                    <a:pt x="854710" y="2356739"/>
                  </a:lnTo>
                  <a:lnTo>
                    <a:pt x="811149" y="2341499"/>
                  </a:lnTo>
                  <a:lnTo>
                    <a:pt x="768350" y="2324735"/>
                  </a:lnTo>
                  <a:lnTo>
                    <a:pt x="726440" y="2306574"/>
                  </a:lnTo>
                  <a:lnTo>
                    <a:pt x="685292" y="2287016"/>
                  </a:lnTo>
                  <a:lnTo>
                    <a:pt x="644906" y="2266061"/>
                  </a:lnTo>
                  <a:lnTo>
                    <a:pt x="605536" y="2243836"/>
                  </a:lnTo>
                  <a:lnTo>
                    <a:pt x="567055" y="2220341"/>
                  </a:lnTo>
                  <a:lnTo>
                    <a:pt x="529590" y="2195576"/>
                  </a:lnTo>
                  <a:lnTo>
                    <a:pt x="493013" y="2169541"/>
                  </a:lnTo>
                  <a:lnTo>
                    <a:pt x="457581" y="2142363"/>
                  </a:lnTo>
                  <a:lnTo>
                    <a:pt x="423163" y="2113915"/>
                  </a:lnTo>
                  <a:lnTo>
                    <a:pt x="389763" y="2084451"/>
                  </a:lnTo>
                  <a:lnTo>
                    <a:pt x="357632" y="2053844"/>
                  </a:lnTo>
                  <a:lnTo>
                    <a:pt x="326517" y="2022094"/>
                  </a:lnTo>
                  <a:lnTo>
                    <a:pt x="296672" y="1989455"/>
                  </a:lnTo>
                  <a:lnTo>
                    <a:pt x="268097" y="1955673"/>
                  </a:lnTo>
                  <a:lnTo>
                    <a:pt x="240665" y="1921002"/>
                  </a:lnTo>
                  <a:lnTo>
                    <a:pt x="214630" y="1885315"/>
                  </a:lnTo>
                  <a:lnTo>
                    <a:pt x="189865" y="1848866"/>
                  </a:lnTo>
                  <a:lnTo>
                    <a:pt x="166497" y="1811401"/>
                  </a:lnTo>
                  <a:lnTo>
                    <a:pt x="144525" y="1773047"/>
                  </a:lnTo>
                  <a:lnTo>
                    <a:pt x="123951" y="1733931"/>
                  </a:lnTo>
                  <a:lnTo>
                    <a:pt x="104775" y="1694053"/>
                  </a:lnTo>
                  <a:lnTo>
                    <a:pt x="87122" y="1653413"/>
                  </a:lnTo>
                  <a:lnTo>
                    <a:pt x="70993" y="1612011"/>
                  </a:lnTo>
                  <a:lnTo>
                    <a:pt x="56515" y="1569974"/>
                  </a:lnTo>
                  <a:lnTo>
                    <a:pt x="43561" y="1527175"/>
                  </a:lnTo>
                  <a:lnTo>
                    <a:pt x="32131" y="1483868"/>
                  </a:lnTo>
                  <a:lnTo>
                    <a:pt x="22479" y="1439926"/>
                  </a:lnTo>
                  <a:lnTo>
                    <a:pt x="14478" y="1395349"/>
                  </a:lnTo>
                  <a:lnTo>
                    <a:pt x="8128" y="1350264"/>
                  </a:lnTo>
                  <a:lnTo>
                    <a:pt x="3683" y="1304671"/>
                  </a:lnTo>
                  <a:lnTo>
                    <a:pt x="888" y="1258697"/>
                  </a:lnTo>
                  <a:lnTo>
                    <a:pt x="0" y="1212088"/>
                  </a:lnTo>
                  <a:close/>
                </a:path>
              </a:pathLst>
            </a:custGeom>
            <a:ln w="12192">
              <a:solidFill>
                <a:srgbClr val="F4AF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2"/>
          <p:cNvSpPr txBox="1"/>
          <p:nvPr/>
        </p:nvSpPr>
        <p:spPr>
          <a:xfrm>
            <a:off x="528574" y="3429000"/>
            <a:ext cx="446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Indicator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53212" y="1564655"/>
            <a:ext cx="445846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  <a:t>Eye</a:t>
            </a:r>
            <a:b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</a:br>
            <a:r>
              <a:rPr lang="en-US" sz="4800" spc="-25" dirty="0" err="1" smtClean="0">
                <a:solidFill>
                  <a:srgbClr val="FFC000"/>
                </a:solidFill>
                <a:latin typeface="Arial Black"/>
                <a:cs typeface="Arial Black"/>
              </a:rPr>
              <a:t>Vision</a:t>
            </a:r>
            <a:r>
              <a:rPr lang="en-US" sz="4800" spc="-25" dirty="0" err="1" smtClean="0">
                <a:solidFill>
                  <a:schemeClr val="bg1"/>
                </a:solidFill>
                <a:latin typeface="Arial Black"/>
                <a:cs typeface="Arial Black"/>
              </a:rPr>
              <a:t>Bridge</a:t>
            </a:r>
            <a:endParaRPr sz="48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5016753" y="0"/>
            <a:ext cx="7175500" cy="6864984"/>
            <a:chOff x="5016753" y="0"/>
            <a:chExt cx="7175500" cy="6864984"/>
          </a:xfrm>
        </p:grpSpPr>
        <p:sp>
          <p:nvSpPr>
            <p:cNvPr id="7" name="object 5"/>
            <p:cNvSpPr/>
            <p:nvPr/>
          </p:nvSpPr>
          <p:spPr>
            <a:xfrm>
              <a:off x="5170931" y="0"/>
              <a:ext cx="7014845" cy="6858000"/>
            </a:xfrm>
            <a:custGeom>
              <a:avLst/>
              <a:gdLst/>
              <a:ahLst/>
              <a:cxnLst/>
              <a:rect l="l" t="t" r="r" b="b"/>
              <a:pathLst>
                <a:path w="7014845" h="6858000">
                  <a:moveTo>
                    <a:pt x="7014463" y="0"/>
                  </a:moveTo>
                  <a:lnTo>
                    <a:pt x="3103752" y="0"/>
                  </a:lnTo>
                  <a:lnTo>
                    <a:pt x="395985" y="2637916"/>
                  </a:lnTo>
                  <a:lnTo>
                    <a:pt x="362203" y="2672079"/>
                  </a:lnTo>
                  <a:lnTo>
                    <a:pt x="329945" y="2707259"/>
                  </a:lnTo>
                  <a:lnTo>
                    <a:pt x="299084" y="2743327"/>
                  </a:lnTo>
                  <a:lnTo>
                    <a:pt x="269747" y="2780411"/>
                  </a:lnTo>
                  <a:lnTo>
                    <a:pt x="241934" y="2818129"/>
                  </a:lnTo>
                  <a:lnTo>
                    <a:pt x="215645" y="2856865"/>
                  </a:lnTo>
                  <a:lnTo>
                    <a:pt x="190880" y="2896235"/>
                  </a:lnTo>
                  <a:lnTo>
                    <a:pt x="167512" y="2936366"/>
                  </a:lnTo>
                  <a:lnTo>
                    <a:pt x="145795" y="2977134"/>
                  </a:lnTo>
                  <a:lnTo>
                    <a:pt x="125475" y="3018536"/>
                  </a:lnTo>
                  <a:lnTo>
                    <a:pt x="106679" y="3060573"/>
                  </a:lnTo>
                  <a:lnTo>
                    <a:pt x="89534" y="3102991"/>
                  </a:lnTo>
                  <a:lnTo>
                    <a:pt x="73787" y="3146044"/>
                  </a:lnTo>
                  <a:lnTo>
                    <a:pt x="59562" y="3189478"/>
                  </a:lnTo>
                  <a:lnTo>
                    <a:pt x="46862" y="3233420"/>
                  </a:lnTo>
                  <a:lnTo>
                    <a:pt x="35687" y="3277616"/>
                  </a:lnTo>
                  <a:lnTo>
                    <a:pt x="26034" y="3322192"/>
                  </a:lnTo>
                  <a:lnTo>
                    <a:pt x="17906" y="3366897"/>
                  </a:lnTo>
                  <a:lnTo>
                    <a:pt x="11175" y="3411982"/>
                  </a:lnTo>
                  <a:lnTo>
                    <a:pt x="6095" y="3457194"/>
                  </a:lnTo>
                  <a:lnTo>
                    <a:pt x="2539" y="3502533"/>
                  </a:lnTo>
                  <a:lnTo>
                    <a:pt x="507" y="3547999"/>
                  </a:lnTo>
                  <a:lnTo>
                    <a:pt x="0" y="3593465"/>
                  </a:lnTo>
                  <a:lnTo>
                    <a:pt x="1015" y="3638930"/>
                  </a:lnTo>
                  <a:lnTo>
                    <a:pt x="3555" y="3684397"/>
                  </a:lnTo>
                  <a:lnTo>
                    <a:pt x="7619" y="3729736"/>
                  </a:lnTo>
                  <a:lnTo>
                    <a:pt x="13207" y="3774948"/>
                  </a:lnTo>
                  <a:lnTo>
                    <a:pt x="20319" y="3820032"/>
                  </a:lnTo>
                  <a:lnTo>
                    <a:pt x="28955" y="3864737"/>
                  </a:lnTo>
                  <a:lnTo>
                    <a:pt x="39242" y="3909314"/>
                  </a:lnTo>
                  <a:lnTo>
                    <a:pt x="50926" y="3953637"/>
                  </a:lnTo>
                  <a:lnTo>
                    <a:pt x="64262" y="3997452"/>
                  </a:lnTo>
                  <a:lnTo>
                    <a:pt x="78993" y="4041013"/>
                  </a:lnTo>
                  <a:lnTo>
                    <a:pt x="95376" y="4084066"/>
                  </a:lnTo>
                  <a:lnTo>
                    <a:pt x="113283" y="4126611"/>
                  </a:lnTo>
                  <a:lnTo>
                    <a:pt x="132714" y="4168648"/>
                  </a:lnTo>
                  <a:lnTo>
                    <a:pt x="153796" y="4210050"/>
                  </a:lnTo>
                  <a:lnTo>
                    <a:pt x="176275" y="4250944"/>
                  </a:lnTo>
                  <a:lnTo>
                    <a:pt x="200405" y="4291076"/>
                  </a:lnTo>
                  <a:lnTo>
                    <a:pt x="225932" y="4330446"/>
                  </a:lnTo>
                  <a:lnTo>
                    <a:pt x="253110" y="4369181"/>
                  </a:lnTo>
                  <a:lnTo>
                    <a:pt x="281813" y="4407154"/>
                  </a:lnTo>
                  <a:lnTo>
                    <a:pt x="312165" y="4444111"/>
                  </a:lnTo>
                  <a:lnTo>
                    <a:pt x="344042" y="4480306"/>
                  </a:lnTo>
                  <a:lnTo>
                    <a:pt x="2515616" y="6857997"/>
                  </a:lnTo>
                  <a:lnTo>
                    <a:pt x="7014463" y="6857997"/>
                  </a:lnTo>
                  <a:lnTo>
                    <a:pt x="70144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274684" y="6096"/>
              <a:ext cx="3910965" cy="0"/>
            </a:xfrm>
            <a:custGeom>
              <a:avLst/>
              <a:gdLst/>
              <a:ahLst/>
              <a:cxnLst/>
              <a:rect l="l" t="t" r="r" b="b"/>
              <a:pathLst>
                <a:path w="3910965">
                  <a:moveTo>
                    <a:pt x="0" y="0"/>
                  </a:moveTo>
                  <a:lnTo>
                    <a:pt x="3910711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170931" y="6096"/>
              <a:ext cx="3103880" cy="6852284"/>
            </a:xfrm>
            <a:custGeom>
              <a:avLst/>
              <a:gdLst/>
              <a:ahLst/>
              <a:cxnLst/>
              <a:rect l="l" t="t" r="r" b="b"/>
              <a:pathLst>
                <a:path w="3103879" h="6852284">
                  <a:moveTo>
                    <a:pt x="2510048" y="6851901"/>
                  </a:moveTo>
                  <a:lnTo>
                    <a:pt x="344042" y="4480306"/>
                  </a:lnTo>
                  <a:lnTo>
                    <a:pt x="312165" y="4444110"/>
                  </a:lnTo>
                  <a:lnTo>
                    <a:pt x="281813" y="4407154"/>
                  </a:lnTo>
                  <a:lnTo>
                    <a:pt x="253110" y="4369181"/>
                  </a:lnTo>
                  <a:lnTo>
                    <a:pt x="225932" y="4330446"/>
                  </a:lnTo>
                  <a:lnTo>
                    <a:pt x="200405" y="4291076"/>
                  </a:lnTo>
                  <a:lnTo>
                    <a:pt x="176275" y="4250944"/>
                  </a:lnTo>
                  <a:lnTo>
                    <a:pt x="153796" y="4210050"/>
                  </a:lnTo>
                  <a:lnTo>
                    <a:pt x="132714" y="4168648"/>
                  </a:lnTo>
                  <a:lnTo>
                    <a:pt x="113283" y="4126610"/>
                  </a:lnTo>
                  <a:lnTo>
                    <a:pt x="95376" y="4084066"/>
                  </a:lnTo>
                  <a:lnTo>
                    <a:pt x="78993" y="4041012"/>
                  </a:lnTo>
                  <a:lnTo>
                    <a:pt x="64262" y="3997452"/>
                  </a:lnTo>
                  <a:lnTo>
                    <a:pt x="50926" y="3953636"/>
                  </a:lnTo>
                  <a:lnTo>
                    <a:pt x="39242" y="3909314"/>
                  </a:lnTo>
                  <a:lnTo>
                    <a:pt x="28955" y="3864864"/>
                  </a:lnTo>
                  <a:lnTo>
                    <a:pt x="20319" y="3820032"/>
                  </a:lnTo>
                  <a:lnTo>
                    <a:pt x="13207" y="3774948"/>
                  </a:lnTo>
                  <a:lnTo>
                    <a:pt x="7619" y="3729735"/>
                  </a:lnTo>
                  <a:lnTo>
                    <a:pt x="3555" y="3684397"/>
                  </a:lnTo>
                  <a:lnTo>
                    <a:pt x="1015" y="3638930"/>
                  </a:lnTo>
                  <a:lnTo>
                    <a:pt x="0" y="3593465"/>
                  </a:lnTo>
                  <a:lnTo>
                    <a:pt x="507" y="3547999"/>
                  </a:lnTo>
                  <a:lnTo>
                    <a:pt x="2539" y="3502532"/>
                  </a:lnTo>
                  <a:lnTo>
                    <a:pt x="6095" y="3457193"/>
                  </a:lnTo>
                  <a:lnTo>
                    <a:pt x="11175" y="3411981"/>
                  </a:lnTo>
                  <a:lnTo>
                    <a:pt x="17906" y="3366896"/>
                  </a:lnTo>
                  <a:lnTo>
                    <a:pt x="26034" y="3322192"/>
                  </a:lnTo>
                  <a:lnTo>
                    <a:pt x="35687" y="3277616"/>
                  </a:lnTo>
                  <a:lnTo>
                    <a:pt x="46862" y="3233419"/>
                  </a:lnTo>
                  <a:lnTo>
                    <a:pt x="59562" y="3189478"/>
                  </a:lnTo>
                  <a:lnTo>
                    <a:pt x="73787" y="3146043"/>
                  </a:lnTo>
                  <a:lnTo>
                    <a:pt x="89534" y="3102991"/>
                  </a:lnTo>
                  <a:lnTo>
                    <a:pt x="106679" y="3060573"/>
                  </a:lnTo>
                  <a:lnTo>
                    <a:pt x="125475" y="3018536"/>
                  </a:lnTo>
                  <a:lnTo>
                    <a:pt x="145795" y="2977133"/>
                  </a:lnTo>
                  <a:lnTo>
                    <a:pt x="167512" y="2936366"/>
                  </a:lnTo>
                  <a:lnTo>
                    <a:pt x="190880" y="2896234"/>
                  </a:lnTo>
                  <a:lnTo>
                    <a:pt x="215645" y="2856865"/>
                  </a:lnTo>
                  <a:lnTo>
                    <a:pt x="241934" y="2818129"/>
                  </a:lnTo>
                  <a:lnTo>
                    <a:pt x="269747" y="2780411"/>
                  </a:lnTo>
                  <a:lnTo>
                    <a:pt x="299084" y="2743327"/>
                  </a:lnTo>
                  <a:lnTo>
                    <a:pt x="329945" y="2707258"/>
                  </a:lnTo>
                  <a:lnTo>
                    <a:pt x="362203" y="2672079"/>
                  </a:lnTo>
                  <a:lnTo>
                    <a:pt x="395985" y="2637916"/>
                  </a:lnTo>
                  <a:lnTo>
                    <a:pt x="3103752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827277" y="0"/>
                  </a:moveTo>
                  <a:lnTo>
                    <a:pt x="778763" y="1397"/>
                  </a:lnTo>
                  <a:lnTo>
                    <a:pt x="730885" y="5461"/>
                  </a:lnTo>
                  <a:lnTo>
                    <a:pt x="683767" y="12192"/>
                  </a:lnTo>
                  <a:lnTo>
                    <a:pt x="637666" y="21463"/>
                  </a:lnTo>
                  <a:lnTo>
                    <a:pt x="592454" y="33274"/>
                  </a:lnTo>
                  <a:lnTo>
                    <a:pt x="548258" y="47498"/>
                  </a:lnTo>
                  <a:lnTo>
                    <a:pt x="505332" y="64008"/>
                  </a:lnTo>
                  <a:lnTo>
                    <a:pt x="463423" y="82804"/>
                  </a:lnTo>
                  <a:lnTo>
                    <a:pt x="422910" y="103759"/>
                  </a:lnTo>
                  <a:lnTo>
                    <a:pt x="383793" y="126873"/>
                  </a:lnTo>
                  <a:lnTo>
                    <a:pt x="346075" y="151892"/>
                  </a:lnTo>
                  <a:lnTo>
                    <a:pt x="309879" y="178943"/>
                  </a:lnTo>
                  <a:lnTo>
                    <a:pt x="275208" y="207899"/>
                  </a:lnTo>
                  <a:lnTo>
                    <a:pt x="242315" y="238506"/>
                  </a:lnTo>
                  <a:lnTo>
                    <a:pt x="211074" y="271018"/>
                  </a:lnTo>
                  <a:lnTo>
                    <a:pt x="181737" y="305054"/>
                  </a:lnTo>
                  <a:lnTo>
                    <a:pt x="154304" y="340741"/>
                  </a:lnTo>
                  <a:lnTo>
                    <a:pt x="128777" y="377825"/>
                  </a:lnTo>
                  <a:lnTo>
                    <a:pt x="105410" y="416433"/>
                  </a:lnTo>
                  <a:lnTo>
                    <a:pt x="84074" y="456311"/>
                  </a:lnTo>
                  <a:lnTo>
                    <a:pt x="65024" y="497459"/>
                  </a:lnTo>
                  <a:lnTo>
                    <a:pt x="48260" y="539750"/>
                  </a:lnTo>
                  <a:lnTo>
                    <a:pt x="33781" y="583184"/>
                  </a:lnTo>
                  <a:lnTo>
                    <a:pt x="21843" y="627761"/>
                  </a:lnTo>
                  <a:lnTo>
                    <a:pt x="12445" y="673100"/>
                  </a:lnTo>
                  <a:lnTo>
                    <a:pt x="5587" y="719455"/>
                  </a:lnTo>
                  <a:lnTo>
                    <a:pt x="1397" y="766572"/>
                  </a:lnTo>
                  <a:lnTo>
                    <a:pt x="0" y="814451"/>
                  </a:lnTo>
                  <a:lnTo>
                    <a:pt x="1397" y="862330"/>
                  </a:lnTo>
                  <a:lnTo>
                    <a:pt x="5587" y="909447"/>
                  </a:lnTo>
                  <a:lnTo>
                    <a:pt x="12445" y="955802"/>
                  </a:lnTo>
                  <a:lnTo>
                    <a:pt x="21843" y="1001141"/>
                  </a:lnTo>
                  <a:lnTo>
                    <a:pt x="33781" y="1045718"/>
                  </a:lnTo>
                  <a:lnTo>
                    <a:pt x="48260" y="1089152"/>
                  </a:lnTo>
                  <a:lnTo>
                    <a:pt x="65024" y="1131443"/>
                  </a:lnTo>
                  <a:lnTo>
                    <a:pt x="84074" y="1172591"/>
                  </a:lnTo>
                  <a:lnTo>
                    <a:pt x="105410" y="1212469"/>
                  </a:lnTo>
                  <a:lnTo>
                    <a:pt x="128777" y="1251077"/>
                  </a:lnTo>
                  <a:lnTo>
                    <a:pt x="154304" y="1288161"/>
                  </a:lnTo>
                  <a:lnTo>
                    <a:pt x="181737" y="1323848"/>
                  </a:lnTo>
                  <a:lnTo>
                    <a:pt x="211074" y="1357884"/>
                  </a:lnTo>
                  <a:lnTo>
                    <a:pt x="242315" y="1390396"/>
                  </a:lnTo>
                  <a:lnTo>
                    <a:pt x="275208" y="1421003"/>
                  </a:lnTo>
                  <a:lnTo>
                    <a:pt x="309879" y="1449959"/>
                  </a:lnTo>
                  <a:lnTo>
                    <a:pt x="346075" y="1477010"/>
                  </a:lnTo>
                  <a:lnTo>
                    <a:pt x="383793" y="1502029"/>
                  </a:lnTo>
                  <a:lnTo>
                    <a:pt x="422910" y="1525143"/>
                  </a:lnTo>
                  <a:lnTo>
                    <a:pt x="463423" y="1546098"/>
                  </a:lnTo>
                  <a:lnTo>
                    <a:pt x="505332" y="1564894"/>
                  </a:lnTo>
                  <a:lnTo>
                    <a:pt x="548258" y="1581404"/>
                  </a:lnTo>
                  <a:lnTo>
                    <a:pt x="592454" y="1595628"/>
                  </a:lnTo>
                  <a:lnTo>
                    <a:pt x="637666" y="1607439"/>
                  </a:lnTo>
                  <a:lnTo>
                    <a:pt x="683767" y="1616710"/>
                  </a:lnTo>
                  <a:lnTo>
                    <a:pt x="730885" y="1623441"/>
                  </a:lnTo>
                  <a:lnTo>
                    <a:pt x="778763" y="1627505"/>
                  </a:lnTo>
                  <a:lnTo>
                    <a:pt x="827277" y="1628902"/>
                  </a:lnTo>
                  <a:lnTo>
                    <a:pt x="875918" y="1627505"/>
                  </a:lnTo>
                  <a:lnTo>
                    <a:pt x="923798" y="1623441"/>
                  </a:lnTo>
                  <a:lnTo>
                    <a:pt x="970914" y="1616710"/>
                  </a:lnTo>
                  <a:lnTo>
                    <a:pt x="1017015" y="1607439"/>
                  </a:lnTo>
                  <a:lnTo>
                    <a:pt x="1062227" y="1595628"/>
                  </a:lnTo>
                  <a:lnTo>
                    <a:pt x="1106424" y="1581404"/>
                  </a:lnTo>
                  <a:lnTo>
                    <a:pt x="1149350" y="1564894"/>
                  </a:lnTo>
                  <a:lnTo>
                    <a:pt x="1191259" y="1546098"/>
                  </a:lnTo>
                  <a:lnTo>
                    <a:pt x="1231773" y="1525143"/>
                  </a:lnTo>
                  <a:lnTo>
                    <a:pt x="1270888" y="1502029"/>
                  </a:lnTo>
                  <a:lnTo>
                    <a:pt x="1308607" y="1477010"/>
                  </a:lnTo>
                  <a:lnTo>
                    <a:pt x="1344802" y="1449959"/>
                  </a:lnTo>
                  <a:lnTo>
                    <a:pt x="1379474" y="1421003"/>
                  </a:lnTo>
                  <a:lnTo>
                    <a:pt x="1412367" y="1390396"/>
                  </a:lnTo>
                  <a:lnTo>
                    <a:pt x="1443608" y="1357884"/>
                  </a:lnTo>
                  <a:lnTo>
                    <a:pt x="1472946" y="1323848"/>
                  </a:lnTo>
                  <a:lnTo>
                    <a:pt x="1500377" y="1288161"/>
                  </a:lnTo>
                  <a:lnTo>
                    <a:pt x="1525904" y="1251077"/>
                  </a:lnTo>
                  <a:lnTo>
                    <a:pt x="1549273" y="1212469"/>
                  </a:lnTo>
                  <a:lnTo>
                    <a:pt x="1570608" y="1172591"/>
                  </a:lnTo>
                  <a:lnTo>
                    <a:pt x="1589658" y="1131443"/>
                  </a:lnTo>
                  <a:lnTo>
                    <a:pt x="1606423" y="1089152"/>
                  </a:lnTo>
                  <a:lnTo>
                    <a:pt x="1620901" y="1045718"/>
                  </a:lnTo>
                  <a:lnTo>
                    <a:pt x="1632838" y="1001141"/>
                  </a:lnTo>
                  <a:lnTo>
                    <a:pt x="1642236" y="955802"/>
                  </a:lnTo>
                  <a:lnTo>
                    <a:pt x="1649095" y="909447"/>
                  </a:lnTo>
                  <a:lnTo>
                    <a:pt x="1653285" y="862330"/>
                  </a:lnTo>
                  <a:lnTo>
                    <a:pt x="1654682" y="814451"/>
                  </a:lnTo>
                  <a:lnTo>
                    <a:pt x="1653285" y="766572"/>
                  </a:lnTo>
                  <a:lnTo>
                    <a:pt x="1649095" y="719455"/>
                  </a:lnTo>
                  <a:lnTo>
                    <a:pt x="1642236" y="673100"/>
                  </a:lnTo>
                  <a:lnTo>
                    <a:pt x="1632838" y="627761"/>
                  </a:lnTo>
                  <a:lnTo>
                    <a:pt x="1620901" y="583184"/>
                  </a:lnTo>
                  <a:lnTo>
                    <a:pt x="1606423" y="539750"/>
                  </a:lnTo>
                  <a:lnTo>
                    <a:pt x="1589658" y="497459"/>
                  </a:lnTo>
                  <a:lnTo>
                    <a:pt x="1570608" y="456311"/>
                  </a:lnTo>
                  <a:lnTo>
                    <a:pt x="1549273" y="416433"/>
                  </a:lnTo>
                  <a:lnTo>
                    <a:pt x="1525904" y="377825"/>
                  </a:lnTo>
                  <a:lnTo>
                    <a:pt x="1500377" y="340741"/>
                  </a:lnTo>
                  <a:lnTo>
                    <a:pt x="1472946" y="305054"/>
                  </a:lnTo>
                  <a:lnTo>
                    <a:pt x="1443608" y="271018"/>
                  </a:lnTo>
                  <a:lnTo>
                    <a:pt x="1412367" y="238506"/>
                  </a:lnTo>
                  <a:lnTo>
                    <a:pt x="1379474" y="207899"/>
                  </a:lnTo>
                  <a:lnTo>
                    <a:pt x="1344802" y="178943"/>
                  </a:lnTo>
                  <a:lnTo>
                    <a:pt x="1308607" y="151892"/>
                  </a:lnTo>
                  <a:lnTo>
                    <a:pt x="1270888" y="126873"/>
                  </a:lnTo>
                  <a:lnTo>
                    <a:pt x="1231773" y="103759"/>
                  </a:lnTo>
                  <a:lnTo>
                    <a:pt x="1191259" y="82804"/>
                  </a:lnTo>
                  <a:lnTo>
                    <a:pt x="1149350" y="64008"/>
                  </a:lnTo>
                  <a:lnTo>
                    <a:pt x="1106424" y="47498"/>
                  </a:lnTo>
                  <a:lnTo>
                    <a:pt x="1062227" y="33274"/>
                  </a:lnTo>
                  <a:lnTo>
                    <a:pt x="1017015" y="21463"/>
                  </a:lnTo>
                  <a:lnTo>
                    <a:pt x="970914" y="12192"/>
                  </a:lnTo>
                  <a:lnTo>
                    <a:pt x="923798" y="5461"/>
                  </a:lnTo>
                  <a:lnTo>
                    <a:pt x="875918" y="1397"/>
                  </a:lnTo>
                  <a:lnTo>
                    <a:pt x="827277" y="0"/>
                  </a:lnTo>
                  <a:close/>
                </a:path>
              </a:pathLst>
            </a:custGeom>
            <a:solidFill>
              <a:srgbClr val="F4A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0" y="814451"/>
                  </a:moveTo>
                  <a:lnTo>
                    <a:pt x="1397" y="766572"/>
                  </a:lnTo>
                  <a:lnTo>
                    <a:pt x="5587" y="719455"/>
                  </a:lnTo>
                  <a:lnTo>
                    <a:pt x="12445" y="673100"/>
                  </a:lnTo>
                  <a:lnTo>
                    <a:pt x="21843" y="627761"/>
                  </a:lnTo>
                  <a:lnTo>
                    <a:pt x="33781" y="583184"/>
                  </a:lnTo>
                  <a:lnTo>
                    <a:pt x="48260" y="539750"/>
                  </a:lnTo>
                  <a:lnTo>
                    <a:pt x="65024" y="497459"/>
                  </a:lnTo>
                  <a:lnTo>
                    <a:pt x="84074" y="456311"/>
                  </a:lnTo>
                  <a:lnTo>
                    <a:pt x="105410" y="416433"/>
                  </a:lnTo>
                  <a:lnTo>
                    <a:pt x="128777" y="377825"/>
                  </a:lnTo>
                  <a:lnTo>
                    <a:pt x="154304" y="340741"/>
                  </a:lnTo>
                  <a:lnTo>
                    <a:pt x="181737" y="305054"/>
                  </a:lnTo>
                  <a:lnTo>
                    <a:pt x="211074" y="271018"/>
                  </a:lnTo>
                  <a:lnTo>
                    <a:pt x="242315" y="238506"/>
                  </a:lnTo>
                  <a:lnTo>
                    <a:pt x="275208" y="207899"/>
                  </a:lnTo>
                  <a:lnTo>
                    <a:pt x="309879" y="178943"/>
                  </a:lnTo>
                  <a:lnTo>
                    <a:pt x="346075" y="151892"/>
                  </a:lnTo>
                  <a:lnTo>
                    <a:pt x="383793" y="126873"/>
                  </a:lnTo>
                  <a:lnTo>
                    <a:pt x="422910" y="103759"/>
                  </a:lnTo>
                  <a:lnTo>
                    <a:pt x="463423" y="82804"/>
                  </a:lnTo>
                  <a:lnTo>
                    <a:pt x="505332" y="64008"/>
                  </a:lnTo>
                  <a:lnTo>
                    <a:pt x="548258" y="47498"/>
                  </a:lnTo>
                  <a:lnTo>
                    <a:pt x="592454" y="33274"/>
                  </a:lnTo>
                  <a:lnTo>
                    <a:pt x="637666" y="21463"/>
                  </a:lnTo>
                  <a:lnTo>
                    <a:pt x="683767" y="12192"/>
                  </a:lnTo>
                  <a:lnTo>
                    <a:pt x="730885" y="5461"/>
                  </a:lnTo>
                  <a:lnTo>
                    <a:pt x="778763" y="1397"/>
                  </a:lnTo>
                  <a:lnTo>
                    <a:pt x="827277" y="0"/>
                  </a:lnTo>
                  <a:lnTo>
                    <a:pt x="875918" y="1397"/>
                  </a:lnTo>
                  <a:lnTo>
                    <a:pt x="923798" y="5461"/>
                  </a:lnTo>
                  <a:lnTo>
                    <a:pt x="970914" y="12192"/>
                  </a:lnTo>
                  <a:lnTo>
                    <a:pt x="1017015" y="21463"/>
                  </a:lnTo>
                  <a:lnTo>
                    <a:pt x="1062227" y="33274"/>
                  </a:lnTo>
                  <a:lnTo>
                    <a:pt x="1106424" y="47498"/>
                  </a:lnTo>
                  <a:lnTo>
                    <a:pt x="1149350" y="64008"/>
                  </a:lnTo>
                  <a:lnTo>
                    <a:pt x="1191259" y="82804"/>
                  </a:lnTo>
                  <a:lnTo>
                    <a:pt x="1231773" y="103759"/>
                  </a:lnTo>
                  <a:lnTo>
                    <a:pt x="1270888" y="126873"/>
                  </a:lnTo>
                  <a:lnTo>
                    <a:pt x="1308607" y="151892"/>
                  </a:lnTo>
                  <a:lnTo>
                    <a:pt x="1344802" y="178943"/>
                  </a:lnTo>
                  <a:lnTo>
                    <a:pt x="1379474" y="207899"/>
                  </a:lnTo>
                  <a:lnTo>
                    <a:pt x="1412367" y="238506"/>
                  </a:lnTo>
                  <a:lnTo>
                    <a:pt x="1443608" y="271018"/>
                  </a:lnTo>
                  <a:lnTo>
                    <a:pt x="1472946" y="305054"/>
                  </a:lnTo>
                  <a:lnTo>
                    <a:pt x="1500377" y="340741"/>
                  </a:lnTo>
                  <a:lnTo>
                    <a:pt x="1525904" y="377825"/>
                  </a:lnTo>
                  <a:lnTo>
                    <a:pt x="1549273" y="416433"/>
                  </a:lnTo>
                  <a:lnTo>
                    <a:pt x="1570608" y="456311"/>
                  </a:lnTo>
                  <a:lnTo>
                    <a:pt x="1589658" y="497459"/>
                  </a:lnTo>
                  <a:lnTo>
                    <a:pt x="1606423" y="539750"/>
                  </a:lnTo>
                  <a:lnTo>
                    <a:pt x="1620901" y="583184"/>
                  </a:lnTo>
                  <a:lnTo>
                    <a:pt x="1632838" y="627761"/>
                  </a:lnTo>
                  <a:lnTo>
                    <a:pt x="1642236" y="673100"/>
                  </a:lnTo>
                  <a:lnTo>
                    <a:pt x="1649095" y="719455"/>
                  </a:lnTo>
                  <a:lnTo>
                    <a:pt x="1653285" y="766572"/>
                  </a:lnTo>
                  <a:lnTo>
                    <a:pt x="1654682" y="814451"/>
                  </a:lnTo>
                  <a:lnTo>
                    <a:pt x="1653285" y="862330"/>
                  </a:lnTo>
                  <a:lnTo>
                    <a:pt x="1649095" y="909447"/>
                  </a:lnTo>
                  <a:lnTo>
                    <a:pt x="1642236" y="955802"/>
                  </a:lnTo>
                  <a:lnTo>
                    <a:pt x="1632838" y="1001141"/>
                  </a:lnTo>
                  <a:lnTo>
                    <a:pt x="1620901" y="1045718"/>
                  </a:lnTo>
                  <a:lnTo>
                    <a:pt x="1606423" y="1089152"/>
                  </a:lnTo>
                  <a:lnTo>
                    <a:pt x="1589658" y="1131443"/>
                  </a:lnTo>
                  <a:lnTo>
                    <a:pt x="1570608" y="1172591"/>
                  </a:lnTo>
                  <a:lnTo>
                    <a:pt x="1549273" y="1212469"/>
                  </a:lnTo>
                  <a:lnTo>
                    <a:pt x="1525904" y="1251077"/>
                  </a:lnTo>
                  <a:lnTo>
                    <a:pt x="1500377" y="1288161"/>
                  </a:lnTo>
                  <a:lnTo>
                    <a:pt x="1472946" y="1323848"/>
                  </a:lnTo>
                  <a:lnTo>
                    <a:pt x="1443608" y="1357884"/>
                  </a:lnTo>
                  <a:lnTo>
                    <a:pt x="1412367" y="1390396"/>
                  </a:lnTo>
                  <a:lnTo>
                    <a:pt x="1379474" y="1421003"/>
                  </a:lnTo>
                  <a:lnTo>
                    <a:pt x="1344802" y="1449959"/>
                  </a:lnTo>
                  <a:lnTo>
                    <a:pt x="1308607" y="1477010"/>
                  </a:lnTo>
                  <a:lnTo>
                    <a:pt x="1270888" y="1502029"/>
                  </a:lnTo>
                  <a:lnTo>
                    <a:pt x="1231773" y="1525143"/>
                  </a:lnTo>
                  <a:lnTo>
                    <a:pt x="1191259" y="1546098"/>
                  </a:lnTo>
                  <a:lnTo>
                    <a:pt x="1149350" y="1564894"/>
                  </a:lnTo>
                  <a:lnTo>
                    <a:pt x="1106424" y="1581404"/>
                  </a:lnTo>
                  <a:lnTo>
                    <a:pt x="1062227" y="1595628"/>
                  </a:lnTo>
                  <a:lnTo>
                    <a:pt x="1017015" y="1607439"/>
                  </a:lnTo>
                  <a:lnTo>
                    <a:pt x="970914" y="1616710"/>
                  </a:lnTo>
                  <a:lnTo>
                    <a:pt x="923798" y="1623441"/>
                  </a:lnTo>
                  <a:lnTo>
                    <a:pt x="875918" y="1627505"/>
                  </a:lnTo>
                  <a:lnTo>
                    <a:pt x="827277" y="1628902"/>
                  </a:lnTo>
                  <a:lnTo>
                    <a:pt x="778763" y="1627505"/>
                  </a:lnTo>
                  <a:lnTo>
                    <a:pt x="730885" y="1623441"/>
                  </a:lnTo>
                  <a:lnTo>
                    <a:pt x="683767" y="1616710"/>
                  </a:lnTo>
                  <a:lnTo>
                    <a:pt x="637666" y="1607439"/>
                  </a:lnTo>
                  <a:lnTo>
                    <a:pt x="592454" y="1595628"/>
                  </a:lnTo>
                  <a:lnTo>
                    <a:pt x="548258" y="1581404"/>
                  </a:lnTo>
                  <a:lnTo>
                    <a:pt x="505332" y="1564894"/>
                  </a:lnTo>
                  <a:lnTo>
                    <a:pt x="463423" y="1546098"/>
                  </a:lnTo>
                  <a:lnTo>
                    <a:pt x="422910" y="1525143"/>
                  </a:lnTo>
                  <a:lnTo>
                    <a:pt x="383793" y="1502029"/>
                  </a:lnTo>
                  <a:lnTo>
                    <a:pt x="346075" y="1477010"/>
                  </a:lnTo>
                  <a:lnTo>
                    <a:pt x="309879" y="1449959"/>
                  </a:lnTo>
                  <a:lnTo>
                    <a:pt x="275208" y="1421003"/>
                  </a:lnTo>
                  <a:lnTo>
                    <a:pt x="242315" y="1390396"/>
                  </a:lnTo>
                  <a:lnTo>
                    <a:pt x="211074" y="1357884"/>
                  </a:lnTo>
                  <a:lnTo>
                    <a:pt x="181737" y="1323848"/>
                  </a:lnTo>
                  <a:lnTo>
                    <a:pt x="154304" y="1288161"/>
                  </a:lnTo>
                  <a:lnTo>
                    <a:pt x="128777" y="1251077"/>
                  </a:lnTo>
                  <a:lnTo>
                    <a:pt x="105410" y="1212469"/>
                  </a:lnTo>
                  <a:lnTo>
                    <a:pt x="84074" y="1172591"/>
                  </a:lnTo>
                  <a:lnTo>
                    <a:pt x="65024" y="1131443"/>
                  </a:lnTo>
                  <a:lnTo>
                    <a:pt x="48260" y="1089152"/>
                  </a:lnTo>
                  <a:lnTo>
                    <a:pt x="33781" y="1045718"/>
                  </a:lnTo>
                  <a:lnTo>
                    <a:pt x="21843" y="1001141"/>
                  </a:lnTo>
                  <a:lnTo>
                    <a:pt x="12445" y="955802"/>
                  </a:lnTo>
                  <a:lnTo>
                    <a:pt x="5587" y="909447"/>
                  </a:lnTo>
                  <a:lnTo>
                    <a:pt x="1397" y="862330"/>
                  </a:lnTo>
                  <a:lnTo>
                    <a:pt x="0" y="8144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023103" y="868679"/>
              <a:ext cx="2551430" cy="2424430"/>
            </a:xfrm>
            <a:custGeom>
              <a:avLst/>
              <a:gdLst/>
              <a:ahLst/>
              <a:cxnLst/>
              <a:rect l="l" t="t" r="r" b="b"/>
              <a:pathLst>
                <a:path w="2551429" h="2424429">
                  <a:moveTo>
                    <a:pt x="230124" y="1234186"/>
                  </a:moveTo>
                  <a:lnTo>
                    <a:pt x="231267" y="1187196"/>
                  </a:lnTo>
                  <a:lnTo>
                    <a:pt x="234696" y="1140714"/>
                  </a:lnTo>
                  <a:lnTo>
                    <a:pt x="240284" y="1094740"/>
                  </a:lnTo>
                  <a:lnTo>
                    <a:pt x="248158" y="1049528"/>
                  </a:lnTo>
                  <a:lnTo>
                    <a:pt x="258063" y="1005078"/>
                  </a:lnTo>
                  <a:lnTo>
                    <a:pt x="270001" y="961263"/>
                  </a:lnTo>
                  <a:lnTo>
                    <a:pt x="284099" y="918337"/>
                  </a:lnTo>
                  <a:lnTo>
                    <a:pt x="299974" y="876173"/>
                  </a:lnTo>
                  <a:lnTo>
                    <a:pt x="317881" y="834898"/>
                  </a:lnTo>
                  <a:lnTo>
                    <a:pt x="337693" y="794639"/>
                  </a:lnTo>
                  <a:lnTo>
                    <a:pt x="359283" y="755396"/>
                  </a:lnTo>
                  <a:lnTo>
                    <a:pt x="382524" y="717042"/>
                  </a:lnTo>
                  <a:lnTo>
                    <a:pt x="407543" y="679958"/>
                  </a:lnTo>
                  <a:lnTo>
                    <a:pt x="434340" y="643890"/>
                  </a:lnTo>
                  <a:lnTo>
                    <a:pt x="462534" y="609092"/>
                  </a:lnTo>
                  <a:lnTo>
                    <a:pt x="492506" y="575437"/>
                  </a:lnTo>
                  <a:lnTo>
                    <a:pt x="523875" y="543052"/>
                  </a:lnTo>
                  <a:lnTo>
                    <a:pt x="556641" y="512064"/>
                  </a:lnTo>
                  <a:lnTo>
                    <a:pt x="590931" y="482473"/>
                  </a:lnTo>
                  <a:lnTo>
                    <a:pt x="626491" y="454279"/>
                  </a:lnTo>
                  <a:lnTo>
                    <a:pt x="663321" y="427482"/>
                  </a:lnTo>
                  <a:lnTo>
                    <a:pt x="701548" y="402336"/>
                  </a:lnTo>
                  <a:lnTo>
                    <a:pt x="740918" y="378587"/>
                  </a:lnTo>
                  <a:lnTo>
                    <a:pt x="781431" y="356616"/>
                  </a:lnTo>
                  <a:lnTo>
                    <a:pt x="822960" y="336296"/>
                  </a:lnTo>
                  <a:lnTo>
                    <a:pt x="865632" y="317627"/>
                  </a:lnTo>
                  <a:lnTo>
                    <a:pt x="909320" y="300736"/>
                  </a:lnTo>
                  <a:lnTo>
                    <a:pt x="953897" y="285623"/>
                  </a:lnTo>
                  <a:lnTo>
                    <a:pt x="999363" y="272415"/>
                  </a:lnTo>
                  <a:lnTo>
                    <a:pt x="1045718" y="261112"/>
                  </a:lnTo>
                  <a:lnTo>
                    <a:pt x="1092835" y="251714"/>
                  </a:lnTo>
                  <a:lnTo>
                    <a:pt x="1140714" y="244348"/>
                  </a:lnTo>
                  <a:lnTo>
                    <a:pt x="1189355" y="239014"/>
                  </a:lnTo>
                  <a:lnTo>
                    <a:pt x="1238631" y="235712"/>
                  </a:lnTo>
                  <a:lnTo>
                    <a:pt x="1288415" y="234696"/>
                  </a:lnTo>
                  <a:lnTo>
                    <a:pt x="1338199" y="235712"/>
                  </a:lnTo>
                  <a:lnTo>
                    <a:pt x="1387475" y="239014"/>
                  </a:lnTo>
                  <a:lnTo>
                    <a:pt x="1435989" y="244348"/>
                  </a:lnTo>
                  <a:lnTo>
                    <a:pt x="1483995" y="251714"/>
                  </a:lnTo>
                  <a:lnTo>
                    <a:pt x="1531112" y="261112"/>
                  </a:lnTo>
                  <a:lnTo>
                    <a:pt x="1577467" y="272415"/>
                  </a:lnTo>
                  <a:lnTo>
                    <a:pt x="1622932" y="285623"/>
                  </a:lnTo>
                  <a:lnTo>
                    <a:pt x="1667510" y="300736"/>
                  </a:lnTo>
                  <a:lnTo>
                    <a:pt x="1711198" y="317627"/>
                  </a:lnTo>
                  <a:lnTo>
                    <a:pt x="1753870" y="336296"/>
                  </a:lnTo>
                  <a:lnTo>
                    <a:pt x="1795399" y="356616"/>
                  </a:lnTo>
                  <a:lnTo>
                    <a:pt x="1835912" y="378587"/>
                  </a:lnTo>
                  <a:lnTo>
                    <a:pt x="1875281" y="402336"/>
                  </a:lnTo>
                  <a:lnTo>
                    <a:pt x="1913509" y="427482"/>
                  </a:lnTo>
                  <a:lnTo>
                    <a:pt x="1950339" y="454279"/>
                  </a:lnTo>
                  <a:lnTo>
                    <a:pt x="1985899" y="482473"/>
                  </a:lnTo>
                  <a:lnTo>
                    <a:pt x="2020189" y="512064"/>
                  </a:lnTo>
                  <a:lnTo>
                    <a:pt x="2052954" y="543052"/>
                  </a:lnTo>
                  <a:lnTo>
                    <a:pt x="2084324" y="575437"/>
                  </a:lnTo>
                  <a:lnTo>
                    <a:pt x="2114296" y="609092"/>
                  </a:lnTo>
                  <a:lnTo>
                    <a:pt x="2142490" y="643890"/>
                  </a:lnTo>
                  <a:lnTo>
                    <a:pt x="2169287" y="679958"/>
                  </a:lnTo>
                  <a:lnTo>
                    <a:pt x="2194305" y="717042"/>
                  </a:lnTo>
                  <a:lnTo>
                    <a:pt x="2217547" y="755396"/>
                  </a:lnTo>
                  <a:lnTo>
                    <a:pt x="2239137" y="794639"/>
                  </a:lnTo>
                  <a:lnTo>
                    <a:pt x="2258949" y="834898"/>
                  </a:lnTo>
                  <a:lnTo>
                    <a:pt x="2276855" y="876173"/>
                  </a:lnTo>
                  <a:lnTo>
                    <a:pt x="2292730" y="918337"/>
                  </a:lnTo>
                  <a:lnTo>
                    <a:pt x="2306828" y="961263"/>
                  </a:lnTo>
                  <a:lnTo>
                    <a:pt x="2318766" y="1005078"/>
                  </a:lnTo>
                  <a:lnTo>
                    <a:pt x="2328672" y="1049528"/>
                  </a:lnTo>
                  <a:lnTo>
                    <a:pt x="2336546" y="1094740"/>
                  </a:lnTo>
                  <a:lnTo>
                    <a:pt x="2342134" y="1140714"/>
                  </a:lnTo>
                  <a:lnTo>
                    <a:pt x="2345563" y="1187196"/>
                  </a:lnTo>
                  <a:lnTo>
                    <a:pt x="2346705" y="1234186"/>
                  </a:lnTo>
                  <a:lnTo>
                    <a:pt x="2345563" y="1281303"/>
                  </a:lnTo>
                  <a:lnTo>
                    <a:pt x="2342134" y="1327785"/>
                  </a:lnTo>
                  <a:lnTo>
                    <a:pt x="2336546" y="1373632"/>
                  </a:lnTo>
                  <a:lnTo>
                    <a:pt x="2328672" y="1418971"/>
                  </a:lnTo>
                  <a:lnTo>
                    <a:pt x="2318766" y="1463421"/>
                  </a:lnTo>
                  <a:lnTo>
                    <a:pt x="2306828" y="1507236"/>
                  </a:lnTo>
                  <a:lnTo>
                    <a:pt x="2292730" y="1550162"/>
                  </a:lnTo>
                  <a:lnTo>
                    <a:pt x="2276855" y="1592326"/>
                  </a:lnTo>
                  <a:lnTo>
                    <a:pt x="2258949" y="1633601"/>
                  </a:lnTo>
                  <a:lnTo>
                    <a:pt x="2239137" y="1673860"/>
                  </a:lnTo>
                  <a:lnTo>
                    <a:pt x="2217547" y="1713103"/>
                  </a:lnTo>
                  <a:lnTo>
                    <a:pt x="2194305" y="1751457"/>
                  </a:lnTo>
                  <a:lnTo>
                    <a:pt x="2169287" y="1788541"/>
                  </a:lnTo>
                  <a:lnTo>
                    <a:pt x="2142490" y="1824609"/>
                  </a:lnTo>
                  <a:lnTo>
                    <a:pt x="2114296" y="1859407"/>
                  </a:lnTo>
                  <a:lnTo>
                    <a:pt x="2084324" y="1893062"/>
                  </a:lnTo>
                  <a:lnTo>
                    <a:pt x="2052954" y="1925447"/>
                  </a:lnTo>
                  <a:lnTo>
                    <a:pt x="2020189" y="1956435"/>
                  </a:lnTo>
                  <a:lnTo>
                    <a:pt x="1985899" y="1986026"/>
                  </a:lnTo>
                  <a:lnTo>
                    <a:pt x="1950339" y="2014220"/>
                  </a:lnTo>
                  <a:lnTo>
                    <a:pt x="1913509" y="2041017"/>
                  </a:lnTo>
                  <a:lnTo>
                    <a:pt x="1875281" y="2066163"/>
                  </a:lnTo>
                  <a:lnTo>
                    <a:pt x="1835912" y="2089785"/>
                  </a:lnTo>
                  <a:lnTo>
                    <a:pt x="1795399" y="2111883"/>
                  </a:lnTo>
                  <a:lnTo>
                    <a:pt x="1753870" y="2132203"/>
                  </a:lnTo>
                  <a:lnTo>
                    <a:pt x="1711198" y="2150872"/>
                  </a:lnTo>
                  <a:lnTo>
                    <a:pt x="1667510" y="2167763"/>
                  </a:lnTo>
                  <a:lnTo>
                    <a:pt x="1622932" y="2182876"/>
                  </a:lnTo>
                  <a:lnTo>
                    <a:pt x="1577467" y="2196084"/>
                  </a:lnTo>
                  <a:lnTo>
                    <a:pt x="1531112" y="2207387"/>
                  </a:lnTo>
                  <a:lnTo>
                    <a:pt x="1483995" y="2216785"/>
                  </a:lnTo>
                  <a:lnTo>
                    <a:pt x="1435989" y="2224151"/>
                  </a:lnTo>
                  <a:lnTo>
                    <a:pt x="1387475" y="2229485"/>
                  </a:lnTo>
                  <a:lnTo>
                    <a:pt x="1338199" y="2232787"/>
                  </a:lnTo>
                  <a:lnTo>
                    <a:pt x="1288415" y="2233803"/>
                  </a:lnTo>
                  <a:lnTo>
                    <a:pt x="1238631" y="2232787"/>
                  </a:lnTo>
                  <a:lnTo>
                    <a:pt x="1189355" y="2229485"/>
                  </a:lnTo>
                  <a:lnTo>
                    <a:pt x="1140714" y="2224151"/>
                  </a:lnTo>
                  <a:lnTo>
                    <a:pt x="1092835" y="2216785"/>
                  </a:lnTo>
                  <a:lnTo>
                    <a:pt x="1045718" y="2207387"/>
                  </a:lnTo>
                  <a:lnTo>
                    <a:pt x="999363" y="2196084"/>
                  </a:lnTo>
                  <a:lnTo>
                    <a:pt x="953897" y="2182876"/>
                  </a:lnTo>
                  <a:lnTo>
                    <a:pt x="909320" y="2167763"/>
                  </a:lnTo>
                  <a:lnTo>
                    <a:pt x="865632" y="2150872"/>
                  </a:lnTo>
                  <a:lnTo>
                    <a:pt x="822960" y="2132203"/>
                  </a:lnTo>
                  <a:lnTo>
                    <a:pt x="781431" y="2111883"/>
                  </a:lnTo>
                  <a:lnTo>
                    <a:pt x="740918" y="2089785"/>
                  </a:lnTo>
                  <a:lnTo>
                    <a:pt x="701548" y="2066163"/>
                  </a:lnTo>
                  <a:lnTo>
                    <a:pt x="663321" y="2041017"/>
                  </a:lnTo>
                  <a:lnTo>
                    <a:pt x="626491" y="2014220"/>
                  </a:lnTo>
                  <a:lnTo>
                    <a:pt x="590931" y="1986026"/>
                  </a:lnTo>
                  <a:lnTo>
                    <a:pt x="556641" y="1956435"/>
                  </a:lnTo>
                  <a:lnTo>
                    <a:pt x="523875" y="1925447"/>
                  </a:lnTo>
                  <a:lnTo>
                    <a:pt x="492506" y="1893062"/>
                  </a:lnTo>
                  <a:lnTo>
                    <a:pt x="462534" y="1859407"/>
                  </a:lnTo>
                  <a:lnTo>
                    <a:pt x="434340" y="1824609"/>
                  </a:lnTo>
                  <a:lnTo>
                    <a:pt x="407543" y="1788541"/>
                  </a:lnTo>
                  <a:lnTo>
                    <a:pt x="382524" y="1751457"/>
                  </a:lnTo>
                  <a:lnTo>
                    <a:pt x="359283" y="1713103"/>
                  </a:lnTo>
                  <a:lnTo>
                    <a:pt x="337693" y="1673860"/>
                  </a:lnTo>
                  <a:lnTo>
                    <a:pt x="317881" y="1633601"/>
                  </a:lnTo>
                  <a:lnTo>
                    <a:pt x="299974" y="1592326"/>
                  </a:lnTo>
                  <a:lnTo>
                    <a:pt x="284099" y="1550162"/>
                  </a:lnTo>
                  <a:lnTo>
                    <a:pt x="270001" y="1507236"/>
                  </a:lnTo>
                  <a:lnTo>
                    <a:pt x="258063" y="1463421"/>
                  </a:lnTo>
                  <a:lnTo>
                    <a:pt x="248158" y="1418971"/>
                  </a:lnTo>
                  <a:lnTo>
                    <a:pt x="240284" y="1373632"/>
                  </a:lnTo>
                  <a:lnTo>
                    <a:pt x="234696" y="1327785"/>
                  </a:lnTo>
                  <a:lnTo>
                    <a:pt x="231267" y="1281303"/>
                  </a:lnTo>
                  <a:lnTo>
                    <a:pt x="230124" y="1234186"/>
                  </a:lnTo>
                  <a:close/>
                </a:path>
                <a:path w="2551429" h="2424429">
                  <a:moveTo>
                    <a:pt x="0" y="1212088"/>
                  </a:moveTo>
                  <a:lnTo>
                    <a:pt x="888" y="1165606"/>
                  </a:lnTo>
                  <a:lnTo>
                    <a:pt x="3683" y="1119632"/>
                  </a:lnTo>
                  <a:lnTo>
                    <a:pt x="8128" y="1074039"/>
                  </a:lnTo>
                  <a:lnTo>
                    <a:pt x="14478" y="1028954"/>
                  </a:lnTo>
                  <a:lnTo>
                    <a:pt x="22479" y="984377"/>
                  </a:lnTo>
                  <a:lnTo>
                    <a:pt x="32131" y="940435"/>
                  </a:lnTo>
                  <a:lnTo>
                    <a:pt x="43561" y="897128"/>
                  </a:lnTo>
                  <a:lnTo>
                    <a:pt x="56515" y="854329"/>
                  </a:lnTo>
                  <a:lnTo>
                    <a:pt x="70993" y="812292"/>
                  </a:lnTo>
                  <a:lnTo>
                    <a:pt x="87122" y="770890"/>
                  </a:lnTo>
                  <a:lnTo>
                    <a:pt x="104775" y="730250"/>
                  </a:lnTo>
                  <a:lnTo>
                    <a:pt x="123951" y="690372"/>
                  </a:lnTo>
                  <a:lnTo>
                    <a:pt x="144525" y="651256"/>
                  </a:lnTo>
                  <a:lnTo>
                    <a:pt x="166497" y="612902"/>
                  </a:lnTo>
                  <a:lnTo>
                    <a:pt x="189865" y="575437"/>
                  </a:lnTo>
                  <a:lnTo>
                    <a:pt x="214630" y="538988"/>
                  </a:lnTo>
                  <a:lnTo>
                    <a:pt x="240665" y="503300"/>
                  </a:lnTo>
                  <a:lnTo>
                    <a:pt x="268097" y="468630"/>
                  </a:lnTo>
                  <a:lnTo>
                    <a:pt x="296672" y="434848"/>
                  </a:lnTo>
                  <a:lnTo>
                    <a:pt x="326517" y="402209"/>
                  </a:lnTo>
                  <a:lnTo>
                    <a:pt x="357632" y="370459"/>
                  </a:lnTo>
                  <a:lnTo>
                    <a:pt x="389763" y="339852"/>
                  </a:lnTo>
                  <a:lnTo>
                    <a:pt x="423163" y="310388"/>
                  </a:lnTo>
                  <a:lnTo>
                    <a:pt x="457581" y="281940"/>
                  </a:lnTo>
                  <a:lnTo>
                    <a:pt x="493013" y="254762"/>
                  </a:lnTo>
                  <a:lnTo>
                    <a:pt x="529590" y="228727"/>
                  </a:lnTo>
                  <a:lnTo>
                    <a:pt x="567055" y="203962"/>
                  </a:lnTo>
                  <a:lnTo>
                    <a:pt x="605536" y="180467"/>
                  </a:lnTo>
                  <a:lnTo>
                    <a:pt x="644906" y="158242"/>
                  </a:lnTo>
                  <a:lnTo>
                    <a:pt x="685292" y="137287"/>
                  </a:lnTo>
                  <a:lnTo>
                    <a:pt x="726440" y="117729"/>
                  </a:lnTo>
                  <a:lnTo>
                    <a:pt x="768350" y="99568"/>
                  </a:lnTo>
                  <a:lnTo>
                    <a:pt x="811149" y="82804"/>
                  </a:lnTo>
                  <a:lnTo>
                    <a:pt x="854710" y="67564"/>
                  </a:lnTo>
                  <a:lnTo>
                    <a:pt x="899033" y="53721"/>
                  </a:lnTo>
                  <a:lnTo>
                    <a:pt x="943991" y="41402"/>
                  </a:lnTo>
                  <a:lnTo>
                    <a:pt x="989584" y="30607"/>
                  </a:lnTo>
                  <a:lnTo>
                    <a:pt x="1035812" y="21336"/>
                  </a:lnTo>
                  <a:lnTo>
                    <a:pt x="1082675" y="13716"/>
                  </a:lnTo>
                  <a:lnTo>
                    <a:pt x="1130173" y="7747"/>
                  </a:lnTo>
                  <a:lnTo>
                    <a:pt x="1178052" y="3429"/>
                  </a:lnTo>
                  <a:lnTo>
                    <a:pt x="1226566" y="889"/>
                  </a:lnTo>
                  <a:lnTo>
                    <a:pt x="1275461" y="0"/>
                  </a:lnTo>
                  <a:lnTo>
                    <a:pt x="1324356" y="889"/>
                  </a:lnTo>
                  <a:lnTo>
                    <a:pt x="1372870" y="3429"/>
                  </a:lnTo>
                  <a:lnTo>
                    <a:pt x="1420749" y="7747"/>
                  </a:lnTo>
                  <a:lnTo>
                    <a:pt x="1468247" y="13716"/>
                  </a:lnTo>
                  <a:lnTo>
                    <a:pt x="1515110" y="21336"/>
                  </a:lnTo>
                  <a:lnTo>
                    <a:pt x="1561338" y="30607"/>
                  </a:lnTo>
                  <a:lnTo>
                    <a:pt x="1606930" y="41402"/>
                  </a:lnTo>
                  <a:lnTo>
                    <a:pt x="1651889" y="53721"/>
                  </a:lnTo>
                  <a:lnTo>
                    <a:pt x="1696212" y="67564"/>
                  </a:lnTo>
                  <a:lnTo>
                    <a:pt x="1739773" y="82804"/>
                  </a:lnTo>
                  <a:lnTo>
                    <a:pt x="1782572" y="99568"/>
                  </a:lnTo>
                  <a:lnTo>
                    <a:pt x="1824481" y="117729"/>
                  </a:lnTo>
                  <a:lnTo>
                    <a:pt x="1865629" y="137287"/>
                  </a:lnTo>
                  <a:lnTo>
                    <a:pt x="1906016" y="158242"/>
                  </a:lnTo>
                  <a:lnTo>
                    <a:pt x="1945386" y="180467"/>
                  </a:lnTo>
                  <a:lnTo>
                    <a:pt x="1983867" y="203962"/>
                  </a:lnTo>
                  <a:lnTo>
                    <a:pt x="2021331" y="228727"/>
                  </a:lnTo>
                  <a:lnTo>
                    <a:pt x="2057907" y="254762"/>
                  </a:lnTo>
                  <a:lnTo>
                    <a:pt x="2093341" y="281940"/>
                  </a:lnTo>
                  <a:lnTo>
                    <a:pt x="2127757" y="310388"/>
                  </a:lnTo>
                  <a:lnTo>
                    <a:pt x="2161159" y="339852"/>
                  </a:lnTo>
                  <a:lnTo>
                    <a:pt x="2193290" y="370459"/>
                  </a:lnTo>
                  <a:lnTo>
                    <a:pt x="2224404" y="402209"/>
                  </a:lnTo>
                  <a:lnTo>
                    <a:pt x="2254250" y="434848"/>
                  </a:lnTo>
                  <a:lnTo>
                    <a:pt x="2282825" y="468630"/>
                  </a:lnTo>
                  <a:lnTo>
                    <a:pt x="2310256" y="503300"/>
                  </a:lnTo>
                  <a:lnTo>
                    <a:pt x="2336292" y="538988"/>
                  </a:lnTo>
                  <a:lnTo>
                    <a:pt x="2361056" y="575437"/>
                  </a:lnTo>
                  <a:lnTo>
                    <a:pt x="2384425" y="612902"/>
                  </a:lnTo>
                  <a:lnTo>
                    <a:pt x="2406396" y="651256"/>
                  </a:lnTo>
                  <a:lnTo>
                    <a:pt x="2426970" y="690372"/>
                  </a:lnTo>
                  <a:lnTo>
                    <a:pt x="2446147" y="730250"/>
                  </a:lnTo>
                  <a:lnTo>
                    <a:pt x="2463800" y="770890"/>
                  </a:lnTo>
                  <a:lnTo>
                    <a:pt x="2479929" y="812292"/>
                  </a:lnTo>
                  <a:lnTo>
                    <a:pt x="2494406" y="854329"/>
                  </a:lnTo>
                  <a:lnTo>
                    <a:pt x="2507361" y="897128"/>
                  </a:lnTo>
                  <a:lnTo>
                    <a:pt x="2518791" y="940435"/>
                  </a:lnTo>
                  <a:lnTo>
                    <a:pt x="2528443" y="984377"/>
                  </a:lnTo>
                  <a:lnTo>
                    <a:pt x="2536444" y="1028954"/>
                  </a:lnTo>
                  <a:lnTo>
                    <a:pt x="2542794" y="1074039"/>
                  </a:lnTo>
                  <a:lnTo>
                    <a:pt x="2547239" y="1119632"/>
                  </a:lnTo>
                  <a:lnTo>
                    <a:pt x="2550032" y="1165606"/>
                  </a:lnTo>
                  <a:lnTo>
                    <a:pt x="2550922" y="1212088"/>
                  </a:lnTo>
                  <a:lnTo>
                    <a:pt x="2550032" y="1258697"/>
                  </a:lnTo>
                  <a:lnTo>
                    <a:pt x="2547239" y="1304671"/>
                  </a:lnTo>
                  <a:lnTo>
                    <a:pt x="2542794" y="1350264"/>
                  </a:lnTo>
                  <a:lnTo>
                    <a:pt x="2536444" y="1395349"/>
                  </a:lnTo>
                  <a:lnTo>
                    <a:pt x="2528443" y="1439926"/>
                  </a:lnTo>
                  <a:lnTo>
                    <a:pt x="2518791" y="1483868"/>
                  </a:lnTo>
                  <a:lnTo>
                    <a:pt x="2507361" y="1527175"/>
                  </a:lnTo>
                  <a:lnTo>
                    <a:pt x="2494406" y="1569974"/>
                  </a:lnTo>
                  <a:lnTo>
                    <a:pt x="2479929" y="1612011"/>
                  </a:lnTo>
                  <a:lnTo>
                    <a:pt x="2463800" y="1653413"/>
                  </a:lnTo>
                  <a:lnTo>
                    <a:pt x="2446147" y="1694053"/>
                  </a:lnTo>
                  <a:lnTo>
                    <a:pt x="2426970" y="1733931"/>
                  </a:lnTo>
                  <a:lnTo>
                    <a:pt x="2406396" y="1773047"/>
                  </a:lnTo>
                  <a:lnTo>
                    <a:pt x="2384425" y="1811401"/>
                  </a:lnTo>
                  <a:lnTo>
                    <a:pt x="2361056" y="1848866"/>
                  </a:lnTo>
                  <a:lnTo>
                    <a:pt x="2336292" y="1885315"/>
                  </a:lnTo>
                  <a:lnTo>
                    <a:pt x="2310256" y="1921002"/>
                  </a:lnTo>
                  <a:lnTo>
                    <a:pt x="2282825" y="1955673"/>
                  </a:lnTo>
                  <a:lnTo>
                    <a:pt x="2254250" y="1989455"/>
                  </a:lnTo>
                  <a:lnTo>
                    <a:pt x="2224404" y="2022094"/>
                  </a:lnTo>
                  <a:lnTo>
                    <a:pt x="2193290" y="2053844"/>
                  </a:lnTo>
                  <a:lnTo>
                    <a:pt x="2161159" y="2084451"/>
                  </a:lnTo>
                  <a:lnTo>
                    <a:pt x="2127757" y="2113915"/>
                  </a:lnTo>
                  <a:lnTo>
                    <a:pt x="2093341" y="2142363"/>
                  </a:lnTo>
                  <a:lnTo>
                    <a:pt x="2057907" y="2169541"/>
                  </a:lnTo>
                  <a:lnTo>
                    <a:pt x="2021331" y="2195576"/>
                  </a:lnTo>
                  <a:lnTo>
                    <a:pt x="1983867" y="2220341"/>
                  </a:lnTo>
                  <a:lnTo>
                    <a:pt x="1945386" y="2243836"/>
                  </a:lnTo>
                  <a:lnTo>
                    <a:pt x="1906016" y="2266061"/>
                  </a:lnTo>
                  <a:lnTo>
                    <a:pt x="1865629" y="2287016"/>
                  </a:lnTo>
                  <a:lnTo>
                    <a:pt x="1824481" y="2306574"/>
                  </a:lnTo>
                  <a:lnTo>
                    <a:pt x="1782572" y="2324735"/>
                  </a:lnTo>
                  <a:lnTo>
                    <a:pt x="1739773" y="2341499"/>
                  </a:lnTo>
                  <a:lnTo>
                    <a:pt x="1696212" y="2356739"/>
                  </a:lnTo>
                  <a:lnTo>
                    <a:pt x="1651889" y="2370582"/>
                  </a:lnTo>
                  <a:lnTo>
                    <a:pt x="1606930" y="2382901"/>
                  </a:lnTo>
                  <a:lnTo>
                    <a:pt x="1561338" y="2393696"/>
                  </a:lnTo>
                  <a:lnTo>
                    <a:pt x="1515110" y="2402967"/>
                  </a:lnTo>
                  <a:lnTo>
                    <a:pt x="1468247" y="2410587"/>
                  </a:lnTo>
                  <a:lnTo>
                    <a:pt x="1420749" y="2416556"/>
                  </a:lnTo>
                  <a:lnTo>
                    <a:pt x="1372870" y="2420874"/>
                  </a:lnTo>
                  <a:lnTo>
                    <a:pt x="1324356" y="2423414"/>
                  </a:lnTo>
                  <a:lnTo>
                    <a:pt x="1275461" y="2424303"/>
                  </a:lnTo>
                  <a:lnTo>
                    <a:pt x="1226566" y="2423414"/>
                  </a:lnTo>
                  <a:lnTo>
                    <a:pt x="1178052" y="2420874"/>
                  </a:lnTo>
                  <a:lnTo>
                    <a:pt x="1130173" y="2416556"/>
                  </a:lnTo>
                  <a:lnTo>
                    <a:pt x="1082675" y="2410587"/>
                  </a:lnTo>
                  <a:lnTo>
                    <a:pt x="1035812" y="2402967"/>
                  </a:lnTo>
                  <a:lnTo>
                    <a:pt x="989584" y="2393696"/>
                  </a:lnTo>
                  <a:lnTo>
                    <a:pt x="943991" y="2382901"/>
                  </a:lnTo>
                  <a:lnTo>
                    <a:pt x="899033" y="2370582"/>
                  </a:lnTo>
                  <a:lnTo>
                    <a:pt x="854710" y="2356739"/>
                  </a:lnTo>
                  <a:lnTo>
                    <a:pt x="811149" y="2341499"/>
                  </a:lnTo>
                  <a:lnTo>
                    <a:pt x="768350" y="2324735"/>
                  </a:lnTo>
                  <a:lnTo>
                    <a:pt x="726440" y="2306574"/>
                  </a:lnTo>
                  <a:lnTo>
                    <a:pt x="685292" y="2287016"/>
                  </a:lnTo>
                  <a:lnTo>
                    <a:pt x="644906" y="2266061"/>
                  </a:lnTo>
                  <a:lnTo>
                    <a:pt x="605536" y="2243836"/>
                  </a:lnTo>
                  <a:lnTo>
                    <a:pt x="567055" y="2220341"/>
                  </a:lnTo>
                  <a:lnTo>
                    <a:pt x="529590" y="2195576"/>
                  </a:lnTo>
                  <a:lnTo>
                    <a:pt x="493013" y="2169541"/>
                  </a:lnTo>
                  <a:lnTo>
                    <a:pt x="457581" y="2142363"/>
                  </a:lnTo>
                  <a:lnTo>
                    <a:pt x="423163" y="2113915"/>
                  </a:lnTo>
                  <a:lnTo>
                    <a:pt x="389763" y="2084451"/>
                  </a:lnTo>
                  <a:lnTo>
                    <a:pt x="357632" y="2053844"/>
                  </a:lnTo>
                  <a:lnTo>
                    <a:pt x="326517" y="2022094"/>
                  </a:lnTo>
                  <a:lnTo>
                    <a:pt x="296672" y="1989455"/>
                  </a:lnTo>
                  <a:lnTo>
                    <a:pt x="268097" y="1955673"/>
                  </a:lnTo>
                  <a:lnTo>
                    <a:pt x="240665" y="1921002"/>
                  </a:lnTo>
                  <a:lnTo>
                    <a:pt x="214630" y="1885315"/>
                  </a:lnTo>
                  <a:lnTo>
                    <a:pt x="189865" y="1848866"/>
                  </a:lnTo>
                  <a:lnTo>
                    <a:pt x="166497" y="1811401"/>
                  </a:lnTo>
                  <a:lnTo>
                    <a:pt x="144525" y="1773047"/>
                  </a:lnTo>
                  <a:lnTo>
                    <a:pt x="123951" y="1733931"/>
                  </a:lnTo>
                  <a:lnTo>
                    <a:pt x="104775" y="1694053"/>
                  </a:lnTo>
                  <a:lnTo>
                    <a:pt x="87122" y="1653413"/>
                  </a:lnTo>
                  <a:lnTo>
                    <a:pt x="70993" y="1612011"/>
                  </a:lnTo>
                  <a:lnTo>
                    <a:pt x="56515" y="1569974"/>
                  </a:lnTo>
                  <a:lnTo>
                    <a:pt x="43561" y="1527175"/>
                  </a:lnTo>
                  <a:lnTo>
                    <a:pt x="32131" y="1483868"/>
                  </a:lnTo>
                  <a:lnTo>
                    <a:pt x="22479" y="1439926"/>
                  </a:lnTo>
                  <a:lnTo>
                    <a:pt x="14478" y="1395349"/>
                  </a:lnTo>
                  <a:lnTo>
                    <a:pt x="8128" y="1350264"/>
                  </a:lnTo>
                  <a:lnTo>
                    <a:pt x="3683" y="1304671"/>
                  </a:lnTo>
                  <a:lnTo>
                    <a:pt x="888" y="1258697"/>
                  </a:lnTo>
                  <a:lnTo>
                    <a:pt x="0" y="1212088"/>
                  </a:lnTo>
                  <a:close/>
                </a:path>
              </a:pathLst>
            </a:custGeom>
            <a:ln w="12192">
              <a:solidFill>
                <a:srgbClr val="F4AF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1"/>
          <p:cNvSpPr txBox="1"/>
          <p:nvPr/>
        </p:nvSpPr>
        <p:spPr>
          <a:xfrm>
            <a:off x="7648702" y="688593"/>
            <a:ext cx="3128010" cy="793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45"/>
              </a:spcBef>
            </a:pPr>
            <a:r>
              <a:rPr sz="4200" b="1" spc="-7" baseline="-694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200" b="1" spc="-7" baseline="-6944" dirty="0">
                <a:solidFill>
                  <a:srgbClr val="F4AF83"/>
                </a:solidFill>
                <a:latin typeface="Calibri"/>
                <a:cs typeface="Calibri"/>
              </a:rPr>
              <a:t>1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Diagnosing Diseases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Eye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21" name="object 12"/>
          <p:cNvGrpSpPr/>
          <p:nvPr/>
        </p:nvGrpSpPr>
        <p:grpSpPr>
          <a:xfrm>
            <a:off x="7115556" y="1104900"/>
            <a:ext cx="257175" cy="272415"/>
            <a:chOff x="7115556" y="1104900"/>
            <a:chExt cx="257175" cy="272415"/>
          </a:xfrm>
        </p:grpSpPr>
        <p:pic>
          <p:nvPicPr>
            <p:cNvPr id="22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23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49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4000">
              <a:srgbClr val="002060"/>
            </a:gs>
            <a:gs pos="91000">
              <a:srgbClr val="002060"/>
            </a:gs>
            <a:gs pos="100000">
              <a:srgbClr val="002060"/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1270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2"/>
          <p:cNvSpPr txBox="1"/>
          <p:nvPr/>
        </p:nvSpPr>
        <p:spPr>
          <a:xfrm>
            <a:off x="528574" y="3429000"/>
            <a:ext cx="446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Indicator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53212" y="1564655"/>
            <a:ext cx="445846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  <a:t>Eye</a:t>
            </a:r>
            <a:b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</a:br>
            <a:r>
              <a:rPr lang="en-US" sz="4800" spc="-25" dirty="0" err="1" smtClean="0">
                <a:solidFill>
                  <a:srgbClr val="FFC000"/>
                </a:solidFill>
                <a:latin typeface="Arial Black"/>
                <a:cs typeface="Arial Black"/>
              </a:rPr>
              <a:t>Vision</a:t>
            </a:r>
            <a:r>
              <a:rPr lang="en-US" sz="4800" spc="-25" dirty="0" err="1" smtClean="0">
                <a:solidFill>
                  <a:schemeClr val="bg1"/>
                </a:solidFill>
                <a:latin typeface="Arial Black"/>
                <a:cs typeface="Arial Black"/>
              </a:rPr>
              <a:t>Bridge</a:t>
            </a:r>
            <a:endParaRPr sz="48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5016753" y="0"/>
            <a:ext cx="7175500" cy="6864984"/>
            <a:chOff x="5016753" y="0"/>
            <a:chExt cx="7175500" cy="6864984"/>
          </a:xfrm>
        </p:grpSpPr>
        <p:sp>
          <p:nvSpPr>
            <p:cNvPr id="7" name="object 5"/>
            <p:cNvSpPr/>
            <p:nvPr/>
          </p:nvSpPr>
          <p:spPr>
            <a:xfrm>
              <a:off x="5170931" y="0"/>
              <a:ext cx="7014845" cy="6858000"/>
            </a:xfrm>
            <a:custGeom>
              <a:avLst/>
              <a:gdLst/>
              <a:ahLst/>
              <a:cxnLst/>
              <a:rect l="l" t="t" r="r" b="b"/>
              <a:pathLst>
                <a:path w="7014845" h="6858000">
                  <a:moveTo>
                    <a:pt x="7014463" y="0"/>
                  </a:moveTo>
                  <a:lnTo>
                    <a:pt x="3103752" y="0"/>
                  </a:lnTo>
                  <a:lnTo>
                    <a:pt x="395985" y="2637916"/>
                  </a:lnTo>
                  <a:lnTo>
                    <a:pt x="362203" y="2672079"/>
                  </a:lnTo>
                  <a:lnTo>
                    <a:pt x="329945" y="2707259"/>
                  </a:lnTo>
                  <a:lnTo>
                    <a:pt x="299084" y="2743327"/>
                  </a:lnTo>
                  <a:lnTo>
                    <a:pt x="269747" y="2780411"/>
                  </a:lnTo>
                  <a:lnTo>
                    <a:pt x="241934" y="2818129"/>
                  </a:lnTo>
                  <a:lnTo>
                    <a:pt x="215645" y="2856865"/>
                  </a:lnTo>
                  <a:lnTo>
                    <a:pt x="190880" y="2896235"/>
                  </a:lnTo>
                  <a:lnTo>
                    <a:pt x="167512" y="2936366"/>
                  </a:lnTo>
                  <a:lnTo>
                    <a:pt x="145795" y="2977134"/>
                  </a:lnTo>
                  <a:lnTo>
                    <a:pt x="125475" y="3018536"/>
                  </a:lnTo>
                  <a:lnTo>
                    <a:pt x="106679" y="3060573"/>
                  </a:lnTo>
                  <a:lnTo>
                    <a:pt x="89534" y="3102991"/>
                  </a:lnTo>
                  <a:lnTo>
                    <a:pt x="73787" y="3146044"/>
                  </a:lnTo>
                  <a:lnTo>
                    <a:pt x="59562" y="3189478"/>
                  </a:lnTo>
                  <a:lnTo>
                    <a:pt x="46862" y="3233420"/>
                  </a:lnTo>
                  <a:lnTo>
                    <a:pt x="35687" y="3277616"/>
                  </a:lnTo>
                  <a:lnTo>
                    <a:pt x="26034" y="3322192"/>
                  </a:lnTo>
                  <a:lnTo>
                    <a:pt x="17906" y="3366897"/>
                  </a:lnTo>
                  <a:lnTo>
                    <a:pt x="11175" y="3411982"/>
                  </a:lnTo>
                  <a:lnTo>
                    <a:pt x="6095" y="3457194"/>
                  </a:lnTo>
                  <a:lnTo>
                    <a:pt x="2539" y="3502533"/>
                  </a:lnTo>
                  <a:lnTo>
                    <a:pt x="507" y="3547999"/>
                  </a:lnTo>
                  <a:lnTo>
                    <a:pt x="0" y="3593465"/>
                  </a:lnTo>
                  <a:lnTo>
                    <a:pt x="1015" y="3638930"/>
                  </a:lnTo>
                  <a:lnTo>
                    <a:pt x="3555" y="3684397"/>
                  </a:lnTo>
                  <a:lnTo>
                    <a:pt x="7619" y="3729736"/>
                  </a:lnTo>
                  <a:lnTo>
                    <a:pt x="13207" y="3774948"/>
                  </a:lnTo>
                  <a:lnTo>
                    <a:pt x="20319" y="3820032"/>
                  </a:lnTo>
                  <a:lnTo>
                    <a:pt x="28955" y="3864737"/>
                  </a:lnTo>
                  <a:lnTo>
                    <a:pt x="39242" y="3909314"/>
                  </a:lnTo>
                  <a:lnTo>
                    <a:pt x="50926" y="3953637"/>
                  </a:lnTo>
                  <a:lnTo>
                    <a:pt x="64262" y="3997452"/>
                  </a:lnTo>
                  <a:lnTo>
                    <a:pt x="78993" y="4041013"/>
                  </a:lnTo>
                  <a:lnTo>
                    <a:pt x="95376" y="4084066"/>
                  </a:lnTo>
                  <a:lnTo>
                    <a:pt x="113283" y="4126611"/>
                  </a:lnTo>
                  <a:lnTo>
                    <a:pt x="132714" y="4168648"/>
                  </a:lnTo>
                  <a:lnTo>
                    <a:pt x="153796" y="4210050"/>
                  </a:lnTo>
                  <a:lnTo>
                    <a:pt x="176275" y="4250944"/>
                  </a:lnTo>
                  <a:lnTo>
                    <a:pt x="200405" y="4291076"/>
                  </a:lnTo>
                  <a:lnTo>
                    <a:pt x="225932" y="4330446"/>
                  </a:lnTo>
                  <a:lnTo>
                    <a:pt x="253110" y="4369181"/>
                  </a:lnTo>
                  <a:lnTo>
                    <a:pt x="281813" y="4407154"/>
                  </a:lnTo>
                  <a:lnTo>
                    <a:pt x="312165" y="4444111"/>
                  </a:lnTo>
                  <a:lnTo>
                    <a:pt x="344042" y="4480306"/>
                  </a:lnTo>
                  <a:lnTo>
                    <a:pt x="2515616" y="6857997"/>
                  </a:lnTo>
                  <a:lnTo>
                    <a:pt x="7014463" y="6857997"/>
                  </a:lnTo>
                  <a:lnTo>
                    <a:pt x="70144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274684" y="6096"/>
              <a:ext cx="3910965" cy="0"/>
            </a:xfrm>
            <a:custGeom>
              <a:avLst/>
              <a:gdLst/>
              <a:ahLst/>
              <a:cxnLst/>
              <a:rect l="l" t="t" r="r" b="b"/>
              <a:pathLst>
                <a:path w="3910965">
                  <a:moveTo>
                    <a:pt x="0" y="0"/>
                  </a:moveTo>
                  <a:lnTo>
                    <a:pt x="3910711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170931" y="6096"/>
              <a:ext cx="3103880" cy="6852284"/>
            </a:xfrm>
            <a:custGeom>
              <a:avLst/>
              <a:gdLst/>
              <a:ahLst/>
              <a:cxnLst/>
              <a:rect l="l" t="t" r="r" b="b"/>
              <a:pathLst>
                <a:path w="3103879" h="6852284">
                  <a:moveTo>
                    <a:pt x="2510048" y="6851901"/>
                  </a:moveTo>
                  <a:lnTo>
                    <a:pt x="344042" y="4480306"/>
                  </a:lnTo>
                  <a:lnTo>
                    <a:pt x="312165" y="4444110"/>
                  </a:lnTo>
                  <a:lnTo>
                    <a:pt x="281813" y="4407154"/>
                  </a:lnTo>
                  <a:lnTo>
                    <a:pt x="253110" y="4369181"/>
                  </a:lnTo>
                  <a:lnTo>
                    <a:pt x="225932" y="4330446"/>
                  </a:lnTo>
                  <a:lnTo>
                    <a:pt x="200405" y="4291076"/>
                  </a:lnTo>
                  <a:lnTo>
                    <a:pt x="176275" y="4250944"/>
                  </a:lnTo>
                  <a:lnTo>
                    <a:pt x="153796" y="4210050"/>
                  </a:lnTo>
                  <a:lnTo>
                    <a:pt x="132714" y="4168648"/>
                  </a:lnTo>
                  <a:lnTo>
                    <a:pt x="113283" y="4126610"/>
                  </a:lnTo>
                  <a:lnTo>
                    <a:pt x="95376" y="4084066"/>
                  </a:lnTo>
                  <a:lnTo>
                    <a:pt x="78993" y="4041012"/>
                  </a:lnTo>
                  <a:lnTo>
                    <a:pt x="64262" y="3997452"/>
                  </a:lnTo>
                  <a:lnTo>
                    <a:pt x="50926" y="3953636"/>
                  </a:lnTo>
                  <a:lnTo>
                    <a:pt x="39242" y="3909314"/>
                  </a:lnTo>
                  <a:lnTo>
                    <a:pt x="28955" y="3864864"/>
                  </a:lnTo>
                  <a:lnTo>
                    <a:pt x="20319" y="3820032"/>
                  </a:lnTo>
                  <a:lnTo>
                    <a:pt x="13207" y="3774948"/>
                  </a:lnTo>
                  <a:lnTo>
                    <a:pt x="7619" y="3729735"/>
                  </a:lnTo>
                  <a:lnTo>
                    <a:pt x="3555" y="3684397"/>
                  </a:lnTo>
                  <a:lnTo>
                    <a:pt x="1015" y="3638930"/>
                  </a:lnTo>
                  <a:lnTo>
                    <a:pt x="0" y="3593465"/>
                  </a:lnTo>
                  <a:lnTo>
                    <a:pt x="507" y="3547999"/>
                  </a:lnTo>
                  <a:lnTo>
                    <a:pt x="2539" y="3502532"/>
                  </a:lnTo>
                  <a:lnTo>
                    <a:pt x="6095" y="3457193"/>
                  </a:lnTo>
                  <a:lnTo>
                    <a:pt x="11175" y="3411981"/>
                  </a:lnTo>
                  <a:lnTo>
                    <a:pt x="17906" y="3366896"/>
                  </a:lnTo>
                  <a:lnTo>
                    <a:pt x="26034" y="3322192"/>
                  </a:lnTo>
                  <a:lnTo>
                    <a:pt x="35687" y="3277616"/>
                  </a:lnTo>
                  <a:lnTo>
                    <a:pt x="46862" y="3233419"/>
                  </a:lnTo>
                  <a:lnTo>
                    <a:pt x="59562" y="3189478"/>
                  </a:lnTo>
                  <a:lnTo>
                    <a:pt x="73787" y="3146043"/>
                  </a:lnTo>
                  <a:lnTo>
                    <a:pt x="89534" y="3102991"/>
                  </a:lnTo>
                  <a:lnTo>
                    <a:pt x="106679" y="3060573"/>
                  </a:lnTo>
                  <a:lnTo>
                    <a:pt x="125475" y="3018536"/>
                  </a:lnTo>
                  <a:lnTo>
                    <a:pt x="145795" y="2977133"/>
                  </a:lnTo>
                  <a:lnTo>
                    <a:pt x="167512" y="2936366"/>
                  </a:lnTo>
                  <a:lnTo>
                    <a:pt x="190880" y="2896234"/>
                  </a:lnTo>
                  <a:lnTo>
                    <a:pt x="215645" y="2856865"/>
                  </a:lnTo>
                  <a:lnTo>
                    <a:pt x="241934" y="2818129"/>
                  </a:lnTo>
                  <a:lnTo>
                    <a:pt x="269747" y="2780411"/>
                  </a:lnTo>
                  <a:lnTo>
                    <a:pt x="299084" y="2743327"/>
                  </a:lnTo>
                  <a:lnTo>
                    <a:pt x="329945" y="2707258"/>
                  </a:lnTo>
                  <a:lnTo>
                    <a:pt x="362203" y="2672079"/>
                  </a:lnTo>
                  <a:lnTo>
                    <a:pt x="395985" y="2637916"/>
                  </a:lnTo>
                  <a:lnTo>
                    <a:pt x="3103752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827277" y="0"/>
                  </a:moveTo>
                  <a:lnTo>
                    <a:pt x="778763" y="1397"/>
                  </a:lnTo>
                  <a:lnTo>
                    <a:pt x="730885" y="5461"/>
                  </a:lnTo>
                  <a:lnTo>
                    <a:pt x="683767" y="12192"/>
                  </a:lnTo>
                  <a:lnTo>
                    <a:pt x="637666" y="21463"/>
                  </a:lnTo>
                  <a:lnTo>
                    <a:pt x="592454" y="33274"/>
                  </a:lnTo>
                  <a:lnTo>
                    <a:pt x="548258" y="47498"/>
                  </a:lnTo>
                  <a:lnTo>
                    <a:pt x="505332" y="64008"/>
                  </a:lnTo>
                  <a:lnTo>
                    <a:pt x="463423" y="82804"/>
                  </a:lnTo>
                  <a:lnTo>
                    <a:pt x="422910" y="103759"/>
                  </a:lnTo>
                  <a:lnTo>
                    <a:pt x="383793" y="126873"/>
                  </a:lnTo>
                  <a:lnTo>
                    <a:pt x="346075" y="151892"/>
                  </a:lnTo>
                  <a:lnTo>
                    <a:pt x="309879" y="178943"/>
                  </a:lnTo>
                  <a:lnTo>
                    <a:pt x="275208" y="207899"/>
                  </a:lnTo>
                  <a:lnTo>
                    <a:pt x="242315" y="238506"/>
                  </a:lnTo>
                  <a:lnTo>
                    <a:pt x="211074" y="271018"/>
                  </a:lnTo>
                  <a:lnTo>
                    <a:pt x="181737" y="305054"/>
                  </a:lnTo>
                  <a:lnTo>
                    <a:pt x="154304" y="340741"/>
                  </a:lnTo>
                  <a:lnTo>
                    <a:pt x="128777" y="377825"/>
                  </a:lnTo>
                  <a:lnTo>
                    <a:pt x="105410" y="416433"/>
                  </a:lnTo>
                  <a:lnTo>
                    <a:pt x="84074" y="456311"/>
                  </a:lnTo>
                  <a:lnTo>
                    <a:pt x="65024" y="497459"/>
                  </a:lnTo>
                  <a:lnTo>
                    <a:pt x="48260" y="539750"/>
                  </a:lnTo>
                  <a:lnTo>
                    <a:pt x="33781" y="583184"/>
                  </a:lnTo>
                  <a:lnTo>
                    <a:pt x="21843" y="627761"/>
                  </a:lnTo>
                  <a:lnTo>
                    <a:pt x="12445" y="673100"/>
                  </a:lnTo>
                  <a:lnTo>
                    <a:pt x="5587" y="719455"/>
                  </a:lnTo>
                  <a:lnTo>
                    <a:pt x="1397" y="766572"/>
                  </a:lnTo>
                  <a:lnTo>
                    <a:pt x="0" y="814451"/>
                  </a:lnTo>
                  <a:lnTo>
                    <a:pt x="1397" y="862330"/>
                  </a:lnTo>
                  <a:lnTo>
                    <a:pt x="5587" y="909447"/>
                  </a:lnTo>
                  <a:lnTo>
                    <a:pt x="12445" y="955802"/>
                  </a:lnTo>
                  <a:lnTo>
                    <a:pt x="21843" y="1001141"/>
                  </a:lnTo>
                  <a:lnTo>
                    <a:pt x="33781" y="1045718"/>
                  </a:lnTo>
                  <a:lnTo>
                    <a:pt x="48260" y="1089152"/>
                  </a:lnTo>
                  <a:lnTo>
                    <a:pt x="65024" y="1131443"/>
                  </a:lnTo>
                  <a:lnTo>
                    <a:pt x="84074" y="1172591"/>
                  </a:lnTo>
                  <a:lnTo>
                    <a:pt x="105410" y="1212469"/>
                  </a:lnTo>
                  <a:lnTo>
                    <a:pt x="128777" y="1251077"/>
                  </a:lnTo>
                  <a:lnTo>
                    <a:pt x="154304" y="1288161"/>
                  </a:lnTo>
                  <a:lnTo>
                    <a:pt x="181737" y="1323848"/>
                  </a:lnTo>
                  <a:lnTo>
                    <a:pt x="211074" y="1357884"/>
                  </a:lnTo>
                  <a:lnTo>
                    <a:pt x="242315" y="1390396"/>
                  </a:lnTo>
                  <a:lnTo>
                    <a:pt x="275208" y="1421003"/>
                  </a:lnTo>
                  <a:lnTo>
                    <a:pt x="309879" y="1449959"/>
                  </a:lnTo>
                  <a:lnTo>
                    <a:pt x="346075" y="1477010"/>
                  </a:lnTo>
                  <a:lnTo>
                    <a:pt x="383793" y="1502029"/>
                  </a:lnTo>
                  <a:lnTo>
                    <a:pt x="422910" y="1525143"/>
                  </a:lnTo>
                  <a:lnTo>
                    <a:pt x="463423" y="1546098"/>
                  </a:lnTo>
                  <a:lnTo>
                    <a:pt x="505332" y="1564894"/>
                  </a:lnTo>
                  <a:lnTo>
                    <a:pt x="548258" y="1581404"/>
                  </a:lnTo>
                  <a:lnTo>
                    <a:pt x="592454" y="1595628"/>
                  </a:lnTo>
                  <a:lnTo>
                    <a:pt x="637666" y="1607439"/>
                  </a:lnTo>
                  <a:lnTo>
                    <a:pt x="683767" y="1616710"/>
                  </a:lnTo>
                  <a:lnTo>
                    <a:pt x="730885" y="1623441"/>
                  </a:lnTo>
                  <a:lnTo>
                    <a:pt x="778763" y="1627505"/>
                  </a:lnTo>
                  <a:lnTo>
                    <a:pt x="827277" y="1628902"/>
                  </a:lnTo>
                  <a:lnTo>
                    <a:pt x="875918" y="1627505"/>
                  </a:lnTo>
                  <a:lnTo>
                    <a:pt x="923798" y="1623441"/>
                  </a:lnTo>
                  <a:lnTo>
                    <a:pt x="970914" y="1616710"/>
                  </a:lnTo>
                  <a:lnTo>
                    <a:pt x="1017015" y="1607439"/>
                  </a:lnTo>
                  <a:lnTo>
                    <a:pt x="1062227" y="1595628"/>
                  </a:lnTo>
                  <a:lnTo>
                    <a:pt x="1106424" y="1581404"/>
                  </a:lnTo>
                  <a:lnTo>
                    <a:pt x="1149350" y="1564894"/>
                  </a:lnTo>
                  <a:lnTo>
                    <a:pt x="1191259" y="1546098"/>
                  </a:lnTo>
                  <a:lnTo>
                    <a:pt x="1231773" y="1525143"/>
                  </a:lnTo>
                  <a:lnTo>
                    <a:pt x="1270888" y="1502029"/>
                  </a:lnTo>
                  <a:lnTo>
                    <a:pt x="1308607" y="1477010"/>
                  </a:lnTo>
                  <a:lnTo>
                    <a:pt x="1344802" y="1449959"/>
                  </a:lnTo>
                  <a:lnTo>
                    <a:pt x="1379474" y="1421003"/>
                  </a:lnTo>
                  <a:lnTo>
                    <a:pt x="1412367" y="1390396"/>
                  </a:lnTo>
                  <a:lnTo>
                    <a:pt x="1443608" y="1357884"/>
                  </a:lnTo>
                  <a:lnTo>
                    <a:pt x="1472946" y="1323848"/>
                  </a:lnTo>
                  <a:lnTo>
                    <a:pt x="1500377" y="1288161"/>
                  </a:lnTo>
                  <a:lnTo>
                    <a:pt x="1525904" y="1251077"/>
                  </a:lnTo>
                  <a:lnTo>
                    <a:pt x="1549273" y="1212469"/>
                  </a:lnTo>
                  <a:lnTo>
                    <a:pt x="1570608" y="1172591"/>
                  </a:lnTo>
                  <a:lnTo>
                    <a:pt x="1589658" y="1131443"/>
                  </a:lnTo>
                  <a:lnTo>
                    <a:pt x="1606423" y="1089152"/>
                  </a:lnTo>
                  <a:lnTo>
                    <a:pt x="1620901" y="1045718"/>
                  </a:lnTo>
                  <a:lnTo>
                    <a:pt x="1632838" y="1001141"/>
                  </a:lnTo>
                  <a:lnTo>
                    <a:pt x="1642236" y="955802"/>
                  </a:lnTo>
                  <a:lnTo>
                    <a:pt x="1649095" y="909447"/>
                  </a:lnTo>
                  <a:lnTo>
                    <a:pt x="1653285" y="862330"/>
                  </a:lnTo>
                  <a:lnTo>
                    <a:pt x="1654682" y="814451"/>
                  </a:lnTo>
                  <a:lnTo>
                    <a:pt x="1653285" y="766572"/>
                  </a:lnTo>
                  <a:lnTo>
                    <a:pt x="1649095" y="719455"/>
                  </a:lnTo>
                  <a:lnTo>
                    <a:pt x="1642236" y="673100"/>
                  </a:lnTo>
                  <a:lnTo>
                    <a:pt x="1632838" y="627761"/>
                  </a:lnTo>
                  <a:lnTo>
                    <a:pt x="1620901" y="583184"/>
                  </a:lnTo>
                  <a:lnTo>
                    <a:pt x="1606423" y="539750"/>
                  </a:lnTo>
                  <a:lnTo>
                    <a:pt x="1589658" y="497459"/>
                  </a:lnTo>
                  <a:lnTo>
                    <a:pt x="1570608" y="456311"/>
                  </a:lnTo>
                  <a:lnTo>
                    <a:pt x="1549273" y="416433"/>
                  </a:lnTo>
                  <a:lnTo>
                    <a:pt x="1525904" y="377825"/>
                  </a:lnTo>
                  <a:lnTo>
                    <a:pt x="1500377" y="340741"/>
                  </a:lnTo>
                  <a:lnTo>
                    <a:pt x="1472946" y="305054"/>
                  </a:lnTo>
                  <a:lnTo>
                    <a:pt x="1443608" y="271018"/>
                  </a:lnTo>
                  <a:lnTo>
                    <a:pt x="1412367" y="238506"/>
                  </a:lnTo>
                  <a:lnTo>
                    <a:pt x="1379474" y="207899"/>
                  </a:lnTo>
                  <a:lnTo>
                    <a:pt x="1344802" y="178943"/>
                  </a:lnTo>
                  <a:lnTo>
                    <a:pt x="1308607" y="151892"/>
                  </a:lnTo>
                  <a:lnTo>
                    <a:pt x="1270888" y="126873"/>
                  </a:lnTo>
                  <a:lnTo>
                    <a:pt x="1231773" y="103759"/>
                  </a:lnTo>
                  <a:lnTo>
                    <a:pt x="1191259" y="82804"/>
                  </a:lnTo>
                  <a:lnTo>
                    <a:pt x="1149350" y="64008"/>
                  </a:lnTo>
                  <a:lnTo>
                    <a:pt x="1106424" y="47498"/>
                  </a:lnTo>
                  <a:lnTo>
                    <a:pt x="1062227" y="33274"/>
                  </a:lnTo>
                  <a:lnTo>
                    <a:pt x="1017015" y="21463"/>
                  </a:lnTo>
                  <a:lnTo>
                    <a:pt x="970914" y="12192"/>
                  </a:lnTo>
                  <a:lnTo>
                    <a:pt x="923798" y="5461"/>
                  </a:lnTo>
                  <a:lnTo>
                    <a:pt x="875918" y="1397"/>
                  </a:lnTo>
                  <a:lnTo>
                    <a:pt x="827277" y="0"/>
                  </a:lnTo>
                  <a:close/>
                </a:path>
              </a:pathLst>
            </a:custGeom>
            <a:solidFill>
              <a:srgbClr val="F4A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0" y="814451"/>
                  </a:moveTo>
                  <a:lnTo>
                    <a:pt x="1397" y="766572"/>
                  </a:lnTo>
                  <a:lnTo>
                    <a:pt x="5587" y="719455"/>
                  </a:lnTo>
                  <a:lnTo>
                    <a:pt x="12445" y="673100"/>
                  </a:lnTo>
                  <a:lnTo>
                    <a:pt x="21843" y="627761"/>
                  </a:lnTo>
                  <a:lnTo>
                    <a:pt x="33781" y="583184"/>
                  </a:lnTo>
                  <a:lnTo>
                    <a:pt x="48260" y="539750"/>
                  </a:lnTo>
                  <a:lnTo>
                    <a:pt x="65024" y="497459"/>
                  </a:lnTo>
                  <a:lnTo>
                    <a:pt x="84074" y="456311"/>
                  </a:lnTo>
                  <a:lnTo>
                    <a:pt x="105410" y="416433"/>
                  </a:lnTo>
                  <a:lnTo>
                    <a:pt x="128777" y="377825"/>
                  </a:lnTo>
                  <a:lnTo>
                    <a:pt x="154304" y="340741"/>
                  </a:lnTo>
                  <a:lnTo>
                    <a:pt x="181737" y="305054"/>
                  </a:lnTo>
                  <a:lnTo>
                    <a:pt x="211074" y="271018"/>
                  </a:lnTo>
                  <a:lnTo>
                    <a:pt x="242315" y="238506"/>
                  </a:lnTo>
                  <a:lnTo>
                    <a:pt x="275208" y="207899"/>
                  </a:lnTo>
                  <a:lnTo>
                    <a:pt x="309879" y="178943"/>
                  </a:lnTo>
                  <a:lnTo>
                    <a:pt x="346075" y="151892"/>
                  </a:lnTo>
                  <a:lnTo>
                    <a:pt x="383793" y="126873"/>
                  </a:lnTo>
                  <a:lnTo>
                    <a:pt x="422910" y="103759"/>
                  </a:lnTo>
                  <a:lnTo>
                    <a:pt x="463423" y="82804"/>
                  </a:lnTo>
                  <a:lnTo>
                    <a:pt x="505332" y="64008"/>
                  </a:lnTo>
                  <a:lnTo>
                    <a:pt x="548258" y="47498"/>
                  </a:lnTo>
                  <a:lnTo>
                    <a:pt x="592454" y="33274"/>
                  </a:lnTo>
                  <a:lnTo>
                    <a:pt x="637666" y="21463"/>
                  </a:lnTo>
                  <a:lnTo>
                    <a:pt x="683767" y="12192"/>
                  </a:lnTo>
                  <a:lnTo>
                    <a:pt x="730885" y="5461"/>
                  </a:lnTo>
                  <a:lnTo>
                    <a:pt x="778763" y="1397"/>
                  </a:lnTo>
                  <a:lnTo>
                    <a:pt x="827277" y="0"/>
                  </a:lnTo>
                  <a:lnTo>
                    <a:pt x="875918" y="1397"/>
                  </a:lnTo>
                  <a:lnTo>
                    <a:pt x="923798" y="5461"/>
                  </a:lnTo>
                  <a:lnTo>
                    <a:pt x="970914" y="12192"/>
                  </a:lnTo>
                  <a:lnTo>
                    <a:pt x="1017015" y="21463"/>
                  </a:lnTo>
                  <a:lnTo>
                    <a:pt x="1062227" y="33274"/>
                  </a:lnTo>
                  <a:lnTo>
                    <a:pt x="1106424" y="47498"/>
                  </a:lnTo>
                  <a:lnTo>
                    <a:pt x="1149350" y="64008"/>
                  </a:lnTo>
                  <a:lnTo>
                    <a:pt x="1191259" y="82804"/>
                  </a:lnTo>
                  <a:lnTo>
                    <a:pt x="1231773" y="103759"/>
                  </a:lnTo>
                  <a:lnTo>
                    <a:pt x="1270888" y="126873"/>
                  </a:lnTo>
                  <a:lnTo>
                    <a:pt x="1308607" y="151892"/>
                  </a:lnTo>
                  <a:lnTo>
                    <a:pt x="1344802" y="178943"/>
                  </a:lnTo>
                  <a:lnTo>
                    <a:pt x="1379474" y="207899"/>
                  </a:lnTo>
                  <a:lnTo>
                    <a:pt x="1412367" y="238506"/>
                  </a:lnTo>
                  <a:lnTo>
                    <a:pt x="1443608" y="271018"/>
                  </a:lnTo>
                  <a:lnTo>
                    <a:pt x="1472946" y="305054"/>
                  </a:lnTo>
                  <a:lnTo>
                    <a:pt x="1500377" y="340741"/>
                  </a:lnTo>
                  <a:lnTo>
                    <a:pt x="1525904" y="377825"/>
                  </a:lnTo>
                  <a:lnTo>
                    <a:pt x="1549273" y="416433"/>
                  </a:lnTo>
                  <a:lnTo>
                    <a:pt x="1570608" y="456311"/>
                  </a:lnTo>
                  <a:lnTo>
                    <a:pt x="1589658" y="497459"/>
                  </a:lnTo>
                  <a:lnTo>
                    <a:pt x="1606423" y="539750"/>
                  </a:lnTo>
                  <a:lnTo>
                    <a:pt x="1620901" y="583184"/>
                  </a:lnTo>
                  <a:lnTo>
                    <a:pt x="1632838" y="627761"/>
                  </a:lnTo>
                  <a:lnTo>
                    <a:pt x="1642236" y="673100"/>
                  </a:lnTo>
                  <a:lnTo>
                    <a:pt x="1649095" y="719455"/>
                  </a:lnTo>
                  <a:lnTo>
                    <a:pt x="1653285" y="766572"/>
                  </a:lnTo>
                  <a:lnTo>
                    <a:pt x="1654682" y="814451"/>
                  </a:lnTo>
                  <a:lnTo>
                    <a:pt x="1653285" y="862330"/>
                  </a:lnTo>
                  <a:lnTo>
                    <a:pt x="1649095" y="909447"/>
                  </a:lnTo>
                  <a:lnTo>
                    <a:pt x="1642236" y="955802"/>
                  </a:lnTo>
                  <a:lnTo>
                    <a:pt x="1632838" y="1001141"/>
                  </a:lnTo>
                  <a:lnTo>
                    <a:pt x="1620901" y="1045718"/>
                  </a:lnTo>
                  <a:lnTo>
                    <a:pt x="1606423" y="1089152"/>
                  </a:lnTo>
                  <a:lnTo>
                    <a:pt x="1589658" y="1131443"/>
                  </a:lnTo>
                  <a:lnTo>
                    <a:pt x="1570608" y="1172591"/>
                  </a:lnTo>
                  <a:lnTo>
                    <a:pt x="1549273" y="1212469"/>
                  </a:lnTo>
                  <a:lnTo>
                    <a:pt x="1525904" y="1251077"/>
                  </a:lnTo>
                  <a:lnTo>
                    <a:pt x="1500377" y="1288161"/>
                  </a:lnTo>
                  <a:lnTo>
                    <a:pt x="1472946" y="1323848"/>
                  </a:lnTo>
                  <a:lnTo>
                    <a:pt x="1443608" y="1357884"/>
                  </a:lnTo>
                  <a:lnTo>
                    <a:pt x="1412367" y="1390396"/>
                  </a:lnTo>
                  <a:lnTo>
                    <a:pt x="1379474" y="1421003"/>
                  </a:lnTo>
                  <a:lnTo>
                    <a:pt x="1344802" y="1449959"/>
                  </a:lnTo>
                  <a:lnTo>
                    <a:pt x="1308607" y="1477010"/>
                  </a:lnTo>
                  <a:lnTo>
                    <a:pt x="1270888" y="1502029"/>
                  </a:lnTo>
                  <a:lnTo>
                    <a:pt x="1231773" y="1525143"/>
                  </a:lnTo>
                  <a:lnTo>
                    <a:pt x="1191259" y="1546098"/>
                  </a:lnTo>
                  <a:lnTo>
                    <a:pt x="1149350" y="1564894"/>
                  </a:lnTo>
                  <a:lnTo>
                    <a:pt x="1106424" y="1581404"/>
                  </a:lnTo>
                  <a:lnTo>
                    <a:pt x="1062227" y="1595628"/>
                  </a:lnTo>
                  <a:lnTo>
                    <a:pt x="1017015" y="1607439"/>
                  </a:lnTo>
                  <a:lnTo>
                    <a:pt x="970914" y="1616710"/>
                  </a:lnTo>
                  <a:lnTo>
                    <a:pt x="923798" y="1623441"/>
                  </a:lnTo>
                  <a:lnTo>
                    <a:pt x="875918" y="1627505"/>
                  </a:lnTo>
                  <a:lnTo>
                    <a:pt x="827277" y="1628902"/>
                  </a:lnTo>
                  <a:lnTo>
                    <a:pt x="778763" y="1627505"/>
                  </a:lnTo>
                  <a:lnTo>
                    <a:pt x="730885" y="1623441"/>
                  </a:lnTo>
                  <a:lnTo>
                    <a:pt x="683767" y="1616710"/>
                  </a:lnTo>
                  <a:lnTo>
                    <a:pt x="637666" y="1607439"/>
                  </a:lnTo>
                  <a:lnTo>
                    <a:pt x="592454" y="1595628"/>
                  </a:lnTo>
                  <a:lnTo>
                    <a:pt x="548258" y="1581404"/>
                  </a:lnTo>
                  <a:lnTo>
                    <a:pt x="505332" y="1564894"/>
                  </a:lnTo>
                  <a:lnTo>
                    <a:pt x="463423" y="1546098"/>
                  </a:lnTo>
                  <a:lnTo>
                    <a:pt x="422910" y="1525143"/>
                  </a:lnTo>
                  <a:lnTo>
                    <a:pt x="383793" y="1502029"/>
                  </a:lnTo>
                  <a:lnTo>
                    <a:pt x="346075" y="1477010"/>
                  </a:lnTo>
                  <a:lnTo>
                    <a:pt x="309879" y="1449959"/>
                  </a:lnTo>
                  <a:lnTo>
                    <a:pt x="275208" y="1421003"/>
                  </a:lnTo>
                  <a:lnTo>
                    <a:pt x="242315" y="1390396"/>
                  </a:lnTo>
                  <a:lnTo>
                    <a:pt x="211074" y="1357884"/>
                  </a:lnTo>
                  <a:lnTo>
                    <a:pt x="181737" y="1323848"/>
                  </a:lnTo>
                  <a:lnTo>
                    <a:pt x="154304" y="1288161"/>
                  </a:lnTo>
                  <a:lnTo>
                    <a:pt x="128777" y="1251077"/>
                  </a:lnTo>
                  <a:lnTo>
                    <a:pt x="105410" y="1212469"/>
                  </a:lnTo>
                  <a:lnTo>
                    <a:pt x="84074" y="1172591"/>
                  </a:lnTo>
                  <a:lnTo>
                    <a:pt x="65024" y="1131443"/>
                  </a:lnTo>
                  <a:lnTo>
                    <a:pt x="48260" y="1089152"/>
                  </a:lnTo>
                  <a:lnTo>
                    <a:pt x="33781" y="1045718"/>
                  </a:lnTo>
                  <a:lnTo>
                    <a:pt x="21843" y="1001141"/>
                  </a:lnTo>
                  <a:lnTo>
                    <a:pt x="12445" y="955802"/>
                  </a:lnTo>
                  <a:lnTo>
                    <a:pt x="5587" y="909447"/>
                  </a:lnTo>
                  <a:lnTo>
                    <a:pt x="1397" y="862330"/>
                  </a:lnTo>
                  <a:lnTo>
                    <a:pt x="0" y="8144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023103" y="868679"/>
              <a:ext cx="2551430" cy="2424430"/>
            </a:xfrm>
            <a:custGeom>
              <a:avLst/>
              <a:gdLst/>
              <a:ahLst/>
              <a:cxnLst/>
              <a:rect l="l" t="t" r="r" b="b"/>
              <a:pathLst>
                <a:path w="2551429" h="2424429">
                  <a:moveTo>
                    <a:pt x="230124" y="1234186"/>
                  </a:moveTo>
                  <a:lnTo>
                    <a:pt x="231267" y="1187196"/>
                  </a:lnTo>
                  <a:lnTo>
                    <a:pt x="234696" y="1140714"/>
                  </a:lnTo>
                  <a:lnTo>
                    <a:pt x="240284" y="1094740"/>
                  </a:lnTo>
                  <a:lnTo>
                    <a:pt x="248158" y="1049528"/>
                  </a:lnTo>
                  <a:lnTo>
                    <a:pt x="258063" y="1005078"/>
                  </a:lnTo>
                  <a:lnTo>
                    <a:pt x="270001" y="961263"/>
                  </a:lnTo>
                  <a:lnTo>
                    <a:pt x="284099" y="918337"/>
                  </a:lnTo>
                  <a:lnTo>
                    <a:pt x="299974" y="876173"/>
                  </a:lnTo>
                  <a:lnTo>
                    <a:pt x="317881" y="834898"/>
                  </a:lnTo>
                  <a:lnTo>
                    <a:pt x="337693" y="794639"/>
                  </a:lnTo>
                  <a:lnTo>
                    <a:pt x="359283" y="755396"/>
                  </a:lnTo>
                  <a:lnTo>
                    <a:pt x="382524" y="717042"/>
                  </a:lnTo>
                  <a:lnTo>
                    <a:pt x="407543" y="679958"/>
                  </a:lnTo>
                  <a:lnTo>
                    <a:pt x="434340" y="643890"/>
                  </a:lnTo>
                  <a:lnTo>
                    <a:pt x="462534" y="609092"/>
                  </a:lnTo>
                  <a:lnTo>
                    <a:pt x="492506" y="575437"/>
                  </a:lnTo>
                  <a:lnTo>
                    <a:pt x="523875" y="543052"/>
                  </a:lnTo>
                  <a:lnTo>
                    <a:pt x="556641" y="512064"/>
                  </a:lnTo>
                  <a:lnTo>
                    <a:pt x="590931" y="482473"/>
                  </a:lnTo>
                  <a:lnTo>
                    <a:pt x="626491" y="454279"/>
                  </a:lnTo>
                  <a:lnTo>
                    <a:pt x="663321" y="427482"/>
                  </a:lnTo>
                  <a:lnTo>
                    <a:pt x="701548" y="402336"/>
                  </a:lnTo>
                  <a:lnTo>
                    <a:pt x="740918" y="378587"/>
                  </a:lnTo>
                  <a:lnTo>
                    <a:pt x="781431" y="356616"/>
                  </a:lnTo>
                  <a:lnTo>
                    <a:pt x="822960" y="336296"/>
                  </a:lnTo>
                  <a:lnTo>
                    <a:pt x="865632" y="317627"/>
                  </a:lnTo>
                  <a:lnTo>
                    <a:pt x="909320" y="300736"/>
                  </a:lnTo>
                  <a:lnTo>
                    <a:pt x="953897" y="285623"/>
                  </a:lnTo>
                  <a:lnTo>
                    <a:pt x="999363" y="272415"/>
                  </a:lnTo>
                  <a:lnTo>
                    <a:pt x="1045718" y="261112"/>
                  </a:lnTo>
                  <a:lnTo>
                    <a:pt x="1092835" y="251714"/>
                  </a:lnTo>
                  <a:lnTo>
                    <a:pt x="1140714" y="244348"/>
                  </a:lnTo>
                  <a:lnTo>
                    <a:pt x="1189355" y="239014"/>
                  </a:lnTo>
                  <a:lnTo>
                    <a:pt x="1238631" y="235712"/>
                  </a:lnTo>
                  <a:lnTo>
                    <a:pt x="1288415" y="234696"/>
                  </a:lnTo>
                  <a:lnTo>
                    <a:pt x="1338199" y="235712"/>
                  </a:lnTo>
                  <a:lnTo>
                    <a:pt x="1387475" y="239014"/>
                  </a:lnTo>
                  <a:lnTo>
                    <a:pt x="1435989" y="244348"/>
                  </a:lnTo>
                  <a:lnTo>
                    <a:pt x="1483995" y="251714"/>
                  </a:lnTo>
                  <a:lnTo>
                    <a:pt x="1531112" y="261112"/>
                  </a:lnTo>
                  <a:lnTo>
                    <a:pt x="1577467" y="272415"/>
                  </a:lnTo>
                  <a:lnTo>
                    <a:pt x="1622932" y="285623"/>
                  </a:lnTo>
                  <a:lnTo>
                    <a:pt x="1667510" y="300736"/>
                  </a:lnTo>
                  <a:lnTo>
                    <a:pt x="1711198" y="317627"/>
                  </a:lnTo>
                  <a:lnTo>
                    <a:pt x="1753870" y="336296"/>
                  </a:lnTo>
                  <a:lnTo>
                    <a:pt x="1795399" y="356616"/>
                  </a:lnTo>
                  <a:lnTo>
                    <a:pt x="1835912" y="378587"/>
                  </a:lnTo>
                  <a:lnTo>
                    <a:pt x="1875281" y="402336"/>
                  </a:lnTo>
                  <a:lnTo>
                    <a:pt x="1913509" y="427482"/>
                  </a:lnTo>
                  <a:lnTo>
                    <a:pt x="1950339" y="454279"/>
                  </a:lnTo>
                  <a:lnTo>
                    <a:pt x="1985899" y="482473"/>
                  </a:lnTo>
                  <a:lnTo>
                    <a:pt x="2020189" y="512064"/>
                  </a:lnTo>
                  <a:lnTo>
                    <a:pt x="2052954" y="543052"/>
                  </a:lnTo>
                  <a:lnTo>
                    <a:pt x="2084324" y="575437"/>
                  </a:lnTo>
                  <a:lnTo>
                    <a:pt x="2114296" y="609092"/>
                  </a:lnTo>
                  <a:lnTo>
                    <a:pt x="2142490" y="643890"/>
                  </a:lnTo>
                  <a:lnTo>
                    <a:pt x="2169287" y="679958"/>
                  </a:lnTo>
                  <a:lnTo>
                    <a:pt x="2194305" y="717042"/>
                  </a:lnTo>
                  <a:lnTo>
                    <a:pt x="2217547" y="755396"/>
                  </a:lnTo>
                  <a:lnTo>
                    <a:pt x="2239137" y="794639"/>
                  </a:lnTo>
                  <a:lnTo>
                    <a:pt x="2258949" y="834898"/>
                  </a:lnTo>
                  <a:lnTo>
                    <a:pt x="2276855" y="876173"/>
                  </a:lnTo>
                  <a:lnTo>
                    <a:pt x="2292730" y="918337"/>
                  </a:lnTo>
                  <a:lnTo>
                    <a:pt x="2306828" y="961263"/>
                  </a:lnTo>
                  <a:lnTo>
                    <a:pt x="2318766" y="1005078"/>
                  </a:lnTo>
                  <a:lnTo>
                    <a:pt x="2328672" y="1049528"/>
                  </a:lnTo>
                  <a:lnTo>
                    <a:pt x="2336546" y="1094740"/>
                  </a:lnTo>
                  <a:lnTo>
                    <a:pt x="2342134" y="1140714"/>
                  </a:lnTo>
                  <a:lnTo>
                    <a:pt x="2345563" y="1187196"/>
                  </a:lnTo>
                  <a:lnTo>
                    <a:pt x="2346705" y="1234186"/>
                  </a:lnTo>
                  <a:lnTo>
                    <a:pt x="2345563" y="1281303"/>
                  </a:lnTo>
                  <a:lnTo>
                    <a:pt x="2342134" y="1327785"/>
                  </a:lnTo>
                  <a:lnTo>
                    <a:pt x="2336546" y="1373632"/>
                  </a:lnTo>
                  <a:lnTo>
                    <a:pt x="2328672" y="1418971"/>
                  </a:lnTo>
                  <a:lnTo>
                    <a:pt x="2318766" y="1463421"/>
                  </a:lnTo>
                  <a:lnTo>
                    <a:pt x="2306828" y="1507236"/>
                  </a:lnTo>
                  <a:lnTo>
                    <a:pt x="2292730" y="1550162"/>
                  </a:lnTo>
                  <a:lnTo>
                    <a:pt x="2276855" y="1592326"/>
                  </a:lnTo>
                  <a:lnTo>
                    <a:pt x="2258949" y="1633601"/>
                  </a:lnTo>
                  <a:lnTo>
                    <a:pt x="2239137" y="1673860"/>
                  </a:lnTo>
                  <a:lnTo>
                    <a:pt x="2217547" y="1713103"/>
                  </a:lnTo>
                  <a:lnTo>
                    <a:pt x="2194305" y="1751457"/>
                  </a:lnTo>
                  <a:lnTo>
                    <a:pt x="2169287" y="1788541"/>
                  </a:lnTo>
                  <a:lnTo>
                    <a:pt x="2142490" y="1824609"/>
                  </a:lnTo>
                  <a:lnTo>
                    <a:pt x="2114296" y="1859407"/>
                  </a:lnTo>
                  <a:lnTo>
                    <a:pt x="2084324" y="1893062"/>
                  </a:lnTo>
                  <a:lnTo>
                    <a:pt x="2052954" y="1925447"/>
                  </a:lnTo>
                  <a:lnTo>
                    <a:pt x="2020189" y="1956435"/>
                  </a:lnTo>
                  <a:lnTo>
                    <a:pt x="1985899" y="1986026"/>
                  </a:lnTo>
                  <a:lnTo>
                    <a:pt x="1950339" y="2014220"/>
                  </a:lnTo>
                  <a:lnTo>
                    <a:pt x="1913509" y="2041017"/>
                  </a:lnTo>
                  <a:lnTo>
                    <a:pt x="1875281" y="2066163"/>
                  </a:lnTo>
                  <a:lnTo>
                    <a:pt x="1835912" y="2089785"/>
                  </a:lnTo>
                  <a:lnTo>
                    <a:pt x="1795399" y="2111883"/>
                  </a:lnTo>
                  <a:lnTo>
                    <a:pt x="1753870" y="2132203"/>
                  </a:lnTo>
                  <a:lnTo>
                    <a:pt x="1711198" y="2150872"/>
                  </a:lnTo>
                  <a:lnTo>
                    <a:pt x="1667510" y="2167763"/>
                  </a:lnTo>
                  <a:lnTo>
                    <a:pt x="1622932" y="2182876"/>
                  </a:lnTo>
                  <a:lnTo>
                    <a:pt x="1577467" y="2196084"/>
                  </a:lnTo>
                  <a:lnTo>
                    <a:pt x="1531112" y="2207387"/>
                  </a:lnTo>
                  <a:lnTo>
                    <a:pt x="1483995" y="2216785"/>
                  </a:lnTo>
                  <a:lnTo>
                    <a:pt x="1435989" y="2224151"/>
                  </a:lnTo>
                  <a:lnTo>
                    <a:pt x="1387475" y="2229485"/>
                  </a:lnTo>
                  <a:lnTo>
                    <a:pt x="1338199" y="2232787"/>
                  </a:lnTo>
                  <a:lnTo>
                    <a:pt x="1288415" y="2233803"/>
                  </a:lnTo>
                  <a:lnTo>
                    <a:pt x="1238631" y="2232787"/>
                  </a:lnTo>
                  <a:lnTo>
                    <a:pt x="1189355" y="2229485"/>
                  </a:lnTo>
                  <a:lnTo>
                    <a:pt x="1140714" y="2224151"/>
                  </a:lnTo>
                  <a:lnTo>
                    <a:pt x="1092835" y="2216785"/>
                  </a:lnTo>
                  <a:lnTo>
                    <a:pt x="1045718" y="2207387"/>
                  </a:lnTo>
                  <a:lnTo>
                    <a:pt x="999363" y="2196084"/>
                  </a:lnTo>
                  <a:lnTo>
                    <a:pt x="953897" y="2182876"/>
                  </a:lnTo>
                  <a:lnTo>
                    <a:pt x="909320" y="2167763"/>
                  </a:lnTo>
                  <a:lnTo>
                    <a:pt x="865632" y="2150872"/>
                  </a:lnTo>
                  <a:lnTo>
                    <a:pt x="822960" y="2132203"/>
                  </a:lnTo>
                  <a:lnTo>
                    <a:pt x="781431" y="2111883"/>
                  </a:lnTo>
                  <a:lnTo>
                    <a:pt x="740918" y="2089785"/>
                  </a:lnTo>
                  <a:lnTo>
                    <a:pt x="701548" y="2066163"/>
                  </a:lnTo>
                  <a:lnTo>
                    <a:pt x="663321" y="2041017"/>
                  </a:lnTo>
                  <a:lnTo>
                    <a:pt x="626491" y="2014220"/>
                  </a:lnTo>
                  <a:lnTo>
                    <a:pt x="590931" y="1986026"/>
                  </a:lnTo>
                  <a:lnTo>
                    <a:pt x="556641" y="1956435"/>
                  </a:lnTo>
                  <a:lnTo>
                    <a:pt x="523875" y="1925447"/>
                  </a:lnTo>
                  <a:lnTo>
                    <a:pt x="492506" y="1893062"/>
                  </a:lnTo>
                  <a:lnTo>
                    <a:pt x="462534" y="1859407"/>
                  </a:lnTo>
                  <a:lnTo>
                    <a:pt x="434340" y="1824609"/>
                  </a:lnTo>
                  <a:lnTo>
                    <a:pt x="407543" y="1788541"/>
                  </a:lnTo>
                  <a:lnTo>
                    <a:pt x="382524" y="1751457"/>
                  </a:lnTo>
                  <a:lnTo>
                    <a:pt x="359283" y="1713103"/>
                  </a:lnTo>
                  <a:lnTo>
                    <a:pt x="337693" y="1673860"/>
                  </a:lnTo>
                  <a:lnTo>
                    <a:pt x="317881" y="1633601"/>
                  </a:lnTo>
                  <a:lnTo>
                    <a:pt x="299974" y="1592326"/>
                  </a:lnTo>
                  <a:lnTo>
                    <a:pt x="284099" y="1550162"/>
                  </a:lnTo>
                  <a:lnTo>
                    <a:pt x="270001" y="1507236"/>
                  </a:lnTo>
                  <a:lnTo>
                    <a:pt x="258063" y="1463421"/>
                  </a:lnTo>
                  <a:lnTo>
                    <a:pt x="248158" y="1418971"/>
                  </a:lnTo>
                  <a:lnTo>
                    <a:pt x="240284" y="1373632"/>
                  </a:lnTo>
                  <a:lnTo>
                    <a:pt x="234696" y="1327785"/>
                  </a:lnTo>
                  <a:lnTo>
                    <a:pt x="231267" y="1281303"/>
                  </a:lnTo>
                  <a:lnTo>
                    <a:pt x="230124" y="1234186"/>
                  </a:lnTo>
                  <a:close/>
                </a:path>
                <a:path w="2551429" h="2424429">
                  <a:moveTo>
                    <a:pt x="0" y="1212088"/>
                  </a:moveTo>
                  <a:lnTo>
                    <a:pt x="888" y="1165606"/>
                  </a:lnTo>
                  <a:lnTo>
                    <a:pt x="3683" y="1119632"/>
                  </a:lnTo>
                  <a:lnTo>
                    <a:pt x="8128" y="1074039"/>
                  </a:lnTo>
                  <a:lnTo>
                    <a:pt x="14478" y="1028954"/>
                  </a:lnTo>
                  <a:lnTo>
                    <a:pt x="22479" y="984377"/>
                  </a:lnTo>
                  <a:lnTo>
                    <a:pt x="32131" y="940435"/>
                  </a:lnTo>
                  <a:lnTo>
                    <a:pt x="43561" y="897128"/>
                  </a:lnTo>
                  <a:lnTo>
                    <a:pt x="56515" y="854329"/>
                  </a:lnTo>
                  <a:lnTo>
                    <a:pt x="70993" y="812292"/>
                  </a:lnTo>
                  <a:lnTo>
                    <a:pt x="87122" y="770890"/>
                  </a:lnTo>
                  <a:lnTo>
                    <a:pt x="104775" y="730250"/>
                  </a:lnTo>
                  <a:lnTo>
                    <a:pt x="123951" y="690372"/>
                  </a:lnTo>
                  <a:lnTo>
                    <a:pt x="144525" y="651256"/>
                  </a:lnTo>
                  <a:lnTo>
                    <a:pt x="166497" y="612902"/>
                  </a:lnTo>
                  <a:lnTo>
                    <a:pt x="189865" y="575437"/>
                  </a:lnTo>
                  <a:lnTo>
                    <a:pt x="214630" y="538988"/>
                  </a:lnTo>
                  <a:lnTo>
                    <a:pt x="240665" y="503300"/>
                  </a:lnTo>
                  <a:lnTo>
                    <a:pt x="268097" y="468630"/>
                  </a:lnTo>
                  <a:lnTo>
                    <a:pt x="296672" y="434848"/>
                  </a:lnTo>
                  <a:lnTo>
                    <a:pt x="326517" y="402209"/>
                  </a:lnTo>
                  <a:lnTo>
                    <a:pt x="357632" y="370459"/>
                  </a:lnTo>
                  <a:lnTo>
                    <a:pt x="389763" y="339852"/>
                  </a:lnTo>
                  <a:lnTo>
                    <a:pt x="423163" y="310388"/>
                  </a:lnTo>
                  <a:lnTo>
                    <a:pt x="457581" y="281940"/>
                  </a:lnTo>
                  <a:lnTo>
                    <a:pt x="493013" y="254762"/>
                  </a:lnTo>
                  <a:lnTo>
                    <a:pt x="529590" y="228727"/>
                  </a:lnTo>
                  <a:lnTo>
                    <a:pt x="567055" y="203962"/>
                  </a:lnTo>
                  <a:lnTo>
                    <a:pt x="605536" y="180467"/>
                  </a:lnTo>
                  <a:lnTo>
                    <a:pt x="644906" y="158242"/>
                  </a:lnTo>
                  <a:lnTo>
                    <a:pt x="685292" y="137287"/>
                  </a:lnTo>
                  <a:lnTo>
                    <a:pt x="726440" y="117729"/>
                  </a:lnTo>
                  <a:lnTo>
                    <a:pt x="768350" y="99568"/>
                  </a:lnTo>
                  <a:lnTo>
                    <a:pt x="811149" y="82804"/>
                  </a:lnTo>
                  <a:lnTo>
                    <a:pt x="854710" y="67564"/>
                  </a:lnTo>
                  <a:lnTo>
                    <a:pt x="899033" y="53721"/>
                  </a:lnTo>
                  <a:lnTo>
                    <a:pt x="943991" y="41402"/>
                  </a:lnTo>
                  <a:lnTo>
                    <a:pt x="989584" y="30607"/>
                  </a:lnTo>
                  <a:lnTo>
                    <a:pt x="1035812" y="21336"/>
                  </a:lnTo>
                  <a:lnTo>
                    <a:pt x="1082675" y="13716"/>
                  </a:lnTo>
                  <a:lnTo>
                    <a:pt x="1130173" y="7747"/>
                  </a:lnTo>
                  <a:lnTo>
                    <a:pt x="1178052" y="3429"/>
                  </a:lnTo>
                  <a:lnTo>
                    <a:pt x="1226566" y="889"/>
                  </a:lnTo>
                  <a:lnTo>
                    <a:pt x="1275461" y="0"/>
                  </a:lnTo>
                  <a:lnTo>
                    <a:pt x="1324356" y="889"/>
                  </a:lnTo>
                  <a:lnTo>
                    <a:pt x="1372870" y="3429"/>
                  </a:lnTo>
                  <a:lnTo>
                    <a:pt x="1420749" y="7747"/>
                  </a:lnTo>
                  <a:lnTo>
                    <a:pt x="1468247" y="13716"/>
                  </a:lnTo>
                  <a:lnTo>
                    <a:pt x="1515110" y="21336"/>
                  </a:lnTo>
                  <a:lnTo>
                    <a:pt x="1561338" y="30607"/>
                  </a:lnTo>
                  <a:lnTo>
                    <a:pt x="1606930" y="41402"/>
                  </a:lnTo>
                  <a:lnTo>
                    <a:pt x="1651889" y="53721"/>
                  </a:lnTo>
                  <a:lnTo>
                    <a:pt x="1696212" y="67564"/>
                  </a:lnTo>
                  <a:lnTo>
                    <a:pt x="1739773" y="82804"/>
                  </a:lnTo>
                  <a:lnTo>
                    <a:pt x="1782572" y="99568"/>
                  </a:lnTo>
                  <a:lnTo>
                    <a:pt x="1824481" y="117729"/>
                  </a:lnTo>
                  <a:lnTo>
                    <a:pt x="1865629" y="137287"/>
                  </a:lnTo>
                  <a:lnTo>
                    <a:pt x="1906016" y="158242"/>
                  </a:lnTo>
                  <a:lnTo>
                    <a:pt x="1945386" y="180467"/>
                  </a:lnTo>
                  <a:lnTo>
                    <a:pt x="1983867" y="203962"/>
                  </a:lnTo>
                  <a:lnTo>
                    <a:pt x="2021331" y="228727"/>
                  </a:lnTo>
                  <a:lnTo>
                    <a:pt x="2057907" y="254762"/>
                  </a:lnTo>
                  <a:lnTo>
                    <a:pt x="2093341" y="281940"/>
                  </a:lnTo>
                  <a:lnTo>
                    <a:pt x="2127757" y="310388"/>
                  </a:lnTo>
                  <a:lnTo>
                    <a:pt x="2161159" y="339852"/>
                  </a:lnTo>
                  <a:lnTo>
                    <a:pt x="2193290" y="370459"/>
                  </a:lnTo>
                  <a:lnTo>
                    <a:pt x="2224404" y="402209"/>
                  </a:lnTo>
                  <a:lnTo>
                    <a:pt x="2254250" y="434848"/>
                  </a:lnTo>
                  <a:lnTo>
                    <a:pt x="2282825" y="468630"/>
                  </a:lnTo>
                  <a:lnTo>
                    <a:pt x="2310256" y="503300"/>
                  </a:lnTo>
                  <a:lnTo>
                    <a:pt x="2336292" y="538988"/>
                  </a:lnTo>
                  <a:lnTo>
                    <a:pt x="2361056" y="575437"/>
                  </a:lnTo>
                  <a:lnTo>
                    <a:pt x="2384425" y="612902"/>
                  </a:lnTo>
                  <a:lnTo>
                    <a:pt x="2406396" y="651256"/>
                  </a:lnTo>
                  <a:lnTo>
                    <a:pt x="2426970" y="690372"/>
                  </a:lnTo>
                  <a:lnTo>
                    <a:pt x="2446147" y="730250"/>
                  </a:lnTo>
                  <a:lnTo>
                    <a:pt x="2463800" y="770890"/>
                  </a:lnTo>
                  <a:lnTo>
                    <a:pt x="2479929" y="812292"/>
                  </a:lnTo>
                  <a:lnTo>
                    <a:pt x="2494406" y="854329"/>
                  </a:lnTo>
                  <a:lnTo>
                    <a:pt x="2507361" y="897128"/>
                  </a:lnTo>
                  <a:lnTo>
                    <a:pt x="2518791" y="940435"/>
                  </a:lnTo>
                  <a:lnTo>
                    <a:pt x="2528443" y="984377"/>
                  </a:lnTo>
                  <a:lnTo>
                    <a:pt x="2536444" y="1028954"/>
                  </a:lnTo>
                  <a:lnTo>
                    <a:pt x="2542794" y="1074039"/>
                  </a:lnTo>
                  <a:lnTo>
                    <a:pt x="2547239" y="1119632"/>
                  </a:lnTo>
                  <a:lnTo>
                    <a:pt x="2550032" y="1165606"/>
                  </a:lnTo>
                  <a:lnTo>
                    <a:pt x="2550922" y="1212088"/>
                  </a:lnTo>
                  <a:lnTo>
                    <a:pt x="2550032" y="1258697"/>
                  </a:lnTo>
                  <a:lnTo>
                    <a:pt x="2547239" y="1304671"/>
                  </a:lnTo>
                  <a:lnTo>
                    <a:pt x="2542794" y="1350264"/>
                  </a:lnTo>
                  <a:lnTo>
                    <a:pt x="2536444" y="1395349"/>
                  </a:lnTo>
                  <a:lnTo>
                    <a:pt x="2528443" y="1439926"/>
                  </a:lnTo>
                  <a:lnTo>
                    <a:pt x="2518791" y="1483868"/>
                  </a:lnTo>
                  <a:lnTo>
                    <a:pt x="2507361" y="1527175"/>
                  </a:lnTo>
                  <a:lnTo>
                    <a:pt x="2494406" y="1569974"/>
                  </a:lnTo>
                  <a:lnTo>
                    <a:pt x="2479929" y="1612011"/>
                  </a:lnTo>
                  <a:lnTo>
                    <a:pt x="2463800" y="1653413"/>
                  </a:lnTo>
                  <a:lnTo>
                    <a:pt x="2446147" y="1694053"/>
                  </a:lnTo>
                  <a:lnTo>
                    <a:pt x="2426970" y="1733931"/>
                  </a:lnTo>
                  <a:lnTo>
                    <a:pt x="2406396" y="1773047"/>
                  </a:lnTo>
                  <a:lnTo>
                    <a:pt x="2384425" y="1811401"/>
                  </a:lnTo>
                  <a:lnTo>
                    <a:pt x="2361056" y="1848866"/>
                  </a:lnTo>
                  <a:lnTo>
                    <a:pt x="2336292" y="1885315"/>
                  </a:lnTo>
                  <a:lnTo>
                    <a:pt x="2310256" y="1921002"/>
                  </a:lnTo>
                  <a:lnTo>
                    <a:pt x="2282825" y="1955673"/>
                  </a:lnTo>
                  <a:lnTo>
                    <a:pt x="2254250" y="1989455"/>
                  </a:lnTo>
                  <a:lnTo>
                    <a:pt x="2224404" y="2022094"/>
                  </a:lnTo>
                  <a:lnTo>
                    <a:pt x="2193290" y="2053844"/>
                  </a:lnTo>
                  <a:lnTo>
                    <a:pt x="2161159" y="2084451"/>
                  </a:lnTo>
                  <a:lnTo>
                    <a:pt x="2127757" y="2113915"/>
                  </a:lnTo>
                  <a:lnTo>
                    <a:pt x="2093341" y="2142363"/>
                  </a:lnTo>
                  <a:lnTo>
                    <a:pt x="2057907" y="2169541"/>
                  </a:lnTo>
                  <a:lnTo>
                    <a:pt x="2021331" y="2195576"/>
                  </a:lnTo>
                  <a:lnTo>
                    <a:pt x="1983867" y="2220341"/>
                  </a:lnTo>
                  <a:lnTo>
                    <a:pt x="1945386" y="2243836"/>
                  </a:lnTo>
                  <a:lnTo>
                    <a:pt x="1906016" y="2266061"/>
                  </a:lnTo>
                  <a:lnTo>
                    <a:pt x="1865629" y="2287016"/>
                  </a:lnTo>
                  <a:lnTo>
                    <a:pt x="1824481" y="2306574"/>
                  </a:lnTo>
                  <a:lnTo>
                    <a:pt x="1782572" y="2324735"/>
                  </a:lnTo>
                  <a:lnTo>
                    <a:pt x="1739773" y="2341499"/>
                  </a:lnTo>
                  <a:lnTo>
                    <a:pt x="1696212" y="2356739"/>
                  </a:lnTo>
                  <a:lnTo>
                    <a:pt x="1651889" y="2370582"/>
                  </a:lnTo>
                  <a:lnTo>
                    <a:pt x="1606930" y="2382901"/>
                  </a:lnTo>
                  <a:lnTo>
                    <a:pt x="1561338" y="2393696"/>
                  </a:lnTo>
                  <a:lnTo>
                    <a:pt x="1515110" y="2402967"/>
                  </a:lnTo>
                  <a:lnTo>
                    <a:pt x="1468247" y="2410587"/>
                  </a:lnTo>
                  <a:lnTo>
                    <a:pt x="1420749" y="2416556"/>
                  </a:lnTo>
                  <a:lnTo>
                    <a:pt x="1372870" y="2420874"/>
                  </a:lnTo>
                  <a:lnTo>
                    <a:pt x="1324356" y="2423414"/>
                  </a:lnTo>
                  <a:lnTo>
                    <a:pt x="1275461" y="2424303"/>
                  </a:lnTo>
                  <a:lnTo>
                    <a:pt x="1226566" y="2423414"/>
                  </a:lnTo>
                  <a:lnTo>
                    <a:pt x="1178052" y="2420874"/>
                  </a:lnTo>
                  <a:lnTo>
                    <a:pt x="1130173" y="2416556"/>
                  </a:lnTo>
                  <a:lnTo>
                    <a:pt x="1082675" y="2410587"/>
                  </a:lnTo>
                  <a:lnTo>
                    <a:pt x="1035812" y="2402967"/>
                  </a:lnTo>
                  <a:lnTo>
                    <a:pt x="989584" y="2393696"/>
                  </a:lnTo>
                  <a:lnTo>
                    <a:pt x="943991" y="2382901"/>
                  </a:lnTo>
                  <a:lnTo>
                    <a:pt x="899033" y="2370582"/>
                  </a:lnTo>
                  <a:lnTo>
                    <a:pt x="854710" y="2356739"/>
                  </a:lnTo>
                  <a:lnTo>
                    <a:pt x="811149" y="2341499"/>
                  </a:lnTo>
                  <a:lnTo>
                    <a:pt x="768350" y="2324735"/>
                  </a:lnTo>
                  <a:lnTo>
                    <a:pt x="726440" y="2306574"/>
                  </a:lnTo>
                  <a:lnTo>
                    <a:pt x="685292" y="2287016"/>
                  </a:lnTo>
                  <a:lnTo>
                    <a:pt x="644906" y="2266061"/>
                  </a:lnTo>
                  <a:lnTo>
                    <a:pt x="605536" y="2243836"/>
                  </a:lnTo>
                  <a:lnTo>
                    <a:pt x="567055" y="2220341"/>
                  </a:lnTo>
                  <a:lnTo>
                    <a:pt x="529590" y="2195576"/>
                  </a:lnTo>
                  <a:lnTo>
                    <a:pt x="493013" y="2169541"/>
                  </a:lnTo>
                  <a:lnTo>
                    <a:pt x="457581" y="2142363"/>
                  </a:lnTo>
                  <a:lnTo>
                    <a:pt x="423163" y="2113915"/>
                  </a:lnTo>
                  <a:lnTo>
                    <a:pt x="389763" y="2084451"/>
                  </a:lnTo>
                  <a:lnTo>
                    <a:pt x="357632" y="2053844"/>
                  </a:lnTo>
                  <a:lnTo>
                    <a:pt x="326517" y="2022094"/>
                  </a:lnTo>
                  <a:lnTo>
                    <a:pt x="296672" y="1989455"/>
                  </a:lnTo>
                  <a:lnTo>
                    <a:pt x="268097" y="1955673"/>
                  </a:lnTo>
                  <a:lnTo>
                    <a:pt x="240665" y="1921002"/>
                  </a:lnTo>
                  <a:lnTo>
                    <a:pt x="214630" y="1885315"/>
                  </a:lnTo>
                  <a:lnTo>
                    <a:pt x="189865" y="1848866"/>
                  </a:lnTo>
                  <a:lnTo>
                    <a:pt x="166497" y="1811401"/>
                  </a:lnTo>
                  <a:lnTo>
                    <a:pt x="144525" y="1773047"/>
                  </a:lnTo>
                  <a:lnTo>
                    <a:pt x="123951" y="1733931"/>
                  </a:lnTo>
                  <a:lnTo>
                    <a:pt x="104775" y="1694053"/>
                  </a:lnTo>
                  <a:lnTo>
                    <a:pt x="87122" y="1653413"/>
                  </a:lnTo>
                  <a:lnTo>
                    <a:pt x="70993" y="1612011"/>
                  </a:lnTo>
                  <a:lnTo>
                    <a:pt x="56515" y="1569974"/>
                  </a:lnTo>
                  <a:lnTo>
                    <a:pt x="43561" y="1527175"/>
                  </a:lnTo>
                  <a:lnTo>
                    <a:pt x="32131" y="1483868"/>
                  </a:lnTo>
                  <a:lnTo>
                    <a:pt x="22479" y="1439926"/>
                  </a:lnTo>
                  <a:lnTo>
                    <a:pt x="14478" y="1395349"/>
                  </a:lnTo>
                  <a:lnTo>
                    <a:pt x="8128" y="1350264"/>
                  </a:lnTo>
                  <a:lnTo>
                    <a:pt x="3683" y="1304671"/>
                  </a:lnTo>
                  <a:lnTo>
                    <a:pt x="888" y="1258697"/>
                  </a:lnTo>
                  <a:lnTo>
                    <a:pt x="0" y="1212088"/>
                  </a:lnTo>
                  <a:close/>
                </a:path>
              </a:pathLst>
            </a:custGeom>
            <a:ln w="12192">
              <a:solidFill>
                <a:srgbClr val="F4AF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/>
          <p:cNvSpPr txBox="1"/>
          <p:nvPr/>
        </p:nvSpPr>
        <p:spPr>
          <a:xfrm>
            <a:off x="7648702" y="688593"/>
            <a:ext cx="3128010" cy="793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45"/>
              </a:spcBef>
            </a:pPr>
            <a:r>
              <a:rPr sz="4200" b="1" spc="-7" baseline="-694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200" b="1" spc="-7" baseline="-6944" dirty="0">
                <a:solidFill>
                  <a:srgbClr val="F4AF83"/>
                </a:solidFill>
                <a:latin typeface="Calibri"/>
                <a:cs typeface="Calibri"/>
              </a:rPr>
              <a:t>1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Diagnosing Diseases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Eye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4" name="object 12"/>
          <p:cNvGrpSpPr/>
          <p:nvPr/>
        </p:nvGrpSpPr>
        <p:grpSpPr>
          <a:xfrm>
            <a:off x="7115556" y="1104900"/>
            <a:ext cx="257175" cy="272415"/>
            <a:chOff x="7115556" y="1104900"/>
            <a:chExt cx="257175" cy="272415"/>
          </a:xfrm>
        </p:grpSpPr>
        <p:pic>
          <p:nvPicPr>
            <p:cNvPr id="15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16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2"/>
          <p:cNvSpPr txBox="1"/>
          <p:nvPr/>
        </p:nvSpPr>
        <p:spPr>
          <a:xfrm>
            <a:off x="7687691" y="2234564"/>
            <a:ext cx="3987165" cy="793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45"/>
              </a:spcBef>
            </a:pPr>
            <a:r>
              <a:rPr sz="4200" b="1" spc="-22" baseline="-694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200" b="1" spc="-22" baseline="-6944" dirty="0">
                <a:solidFill>
                  <a:srgbClr val="F4AF83"/>
                </a:solidFill>
                <a:latin typeface="Calibri"/>
                <a:cs typeface="Calibri"/>
              </a:rPr>
              <a:t>2</a:t>
            </a:r>
            <a:r>
              <a:rPr sz="4200" b="1" spc="300" baseline="-6944" dirty="0">
                <a:solidFill>
                  <a:srgbClr val="F4AF83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Instruct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patient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9" name="object 12"/>
          <p:cNvGrpSpPr/>
          <p:nvPr/>
        </p:nvGrpSpPr>
        <p:grpSpPr>
          <a:xfrm>
            <a:off x="7393560" y="2208083"/>
            <a:ext cx="257175" cy="272415"/>
            <a:chOff x="7115556" y="1104900"/>
            <a:chExt cx="257175" cy="272415"/>
          </a:xfrm>
        </p:grpSpPr>
        <p:pic>
          <p:nvPicPr>
            <p:cNvPr id="20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21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79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2"/>
          <p:cNvSpPr txBox="1"/>
          <p:nvPr/>
        </p:nvSpPr>
        <p:spPr>
          <a:xfrm>
            <a:off x="528574" y="3429000"/>
            <a:ext cx="446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2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Calibri"/>
                <a:cs typeface="Calibri"/>
              </a:rPr>
              <a:t>Indicator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53212" y="1564655"/>
            <a:ext cx="445846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  <a:t>Eye</a:t>
            </a:r>
            <a:br>
              <a:rPr lang="en-US" sz="4800" spc="-25" dirty="0" smtClean="0">
                <a:solidFill>
                  <a:srgbClr val="FFC000"/>
                </a:solidFill>
                <a:latin typeface="Arial Black"/>
                <a:cs typeface="Arial Black"/>
              </a:rPr>
            </a:br>
            <a:r>
              <a:rPr lang="en-US" sz="4800" spc="-25" dirty="0" err="1" smtClean="0">
                <a:solidFill>
                  <a:srgbClr val="FFC000"/>
                </a:solidFill>
                <a:latin typeface="Arial Black"/>
                <a:cs typeface="Arial Black"/>
              </a:rPr>
              <a:t>Vision</a:t>
            </a:r>
            <a:r>
              <a:rPr lang="en-US" sz="4800" spc="-25" dirty="0" err="1" smtClean="0">
                <a:solidFill>
                  <a:schemeClr val="bg1"/>
                </a:solidFill>
                <a:latin typeface="Arial Black"/>
                <a:cs typeface="Arial Black"/>
              </a:rPr>
              <a:t>Bridge</a:t>
            </a:r>
            <a:endParaRPr sz="48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5016753" y="0"/>
            <a:ext cx="7175500" cy="6864984"/>
            <a:chOff x="5016753" y="0"/>
            <a:chExt cx="7175500" cy="6864984"/>
          </a:xfrm>
        </p:grpSpPr>
        <p:sp>
          <p:nvSpPr>
            <p:cNvPr id="7" name="object 5"/>
            <p:cNvSpPr/>
            <p:nvPr/>
          </p:nvSpPr>
          <p:spPr>
            <a:xfrm>
              <a:off x="5170931" y="0"/>
              <a:ext cx="7014845" cy="6858000"/>
            </a:xfrm>
            <a:custGeom>
              <a:avLst/>
              <a:gdLst/>
              <a:ahLst/>
              <a:cxnLst/>
              <a:rect l="l" t="t" r="r" b="b"/>
              <a:pathLst>
                <a:path w="7014845" h="6858000">
                  <a:moveTo>
                    <a:pt x="7014463" y="0"/>
                  </a:moveTo>
                  <a:lnTo>
                    <a:pt x="3103752" y="0"/>
                  </a:lnTo>
                  <a:lnTo>
                    <a:pt x="395985" y="2637916"/>
                  </a:lnTo>
                  <a:lnTo>
                    <a:pt x="362203" y="2672079"/>
                  </a:lnTo>
                  <a:lnTo>
                    <a:pt x="329945" y="2707259"/>
                  </a:lnTo>
                  <a:lnTo>
                    <a:pt x="299084" y="2743327"/>
                  </a:lnTo>
                  <a:lnTo>
                    <a:pt x="269747" y="2780411"/>
                  </a:lnTo>
                  <a:lnTo>
                    <a:pt x="241934" y="2818129"/>
                  </a:lnTo>
                  <a:lnTo>
                    <a:pt x="215645" y="2856865"/>
                  </a:lnTo>
                  <a:lnTo>
                    <a:pt x="190880" y="2896235"/>
                  </a:lnTo>
                  <a:lnTo>
                    <a:pt x="167512" y="2936366"/>
                  </a:lnTo>
                  <a:lnTo>
                    <a:pt x="145795" y="2977134"/>
                  </a:lnTo>
                  <a:lnTo>
                    <a:pt x="125475" y="3018536"/>
                  </a:lnTo>
                  <a:lnTo>
                    <a:pt x="106679" y="3060573"/>
                  </a:lnTo>
                  <a:lnTo>
                    <a:pt x="89534" y="3102991"/>
                  </a:lnTo>
                  <a:lnTo>
                    <a:pt x="73787" y="3146044"/>
                  </a:lnTo>
                  <a:lnTo>
                    <a:pt x="59562" y="3189478"/>
                  </a:lnTo>
                  <a:lnTo>
                    <a:pt x="46862" y="3233420"/>
                  </a:lnTo>
                  <a:lnTo>
                    <a:pt x="35687" y="3277616"/>
                  </a:lnTo>
                  <a:lnTo>
                    <a:pt x="26034" y="3322192"/>
                  </a:lnTo>
                  <a:lnTo>
                    <a:pt x="17906" y="3366897"/>
                  </a:lnTo>
                  <a:lnTo>
                    <a:pt x="11175" y="3411982"/>
                  </a:lnTo>
                  <a:lnTo>
                    <a:pt x="6095" y="3457194"/>
                  </a:lnTo>
                  <a:lnTo>
                    <a:pt x="2539" y="3502533"/>
                  </a:lnTo>
                  <a:lnTo>
                    <a:pt x="507" y="3547999"/>
                  </a:lnTo>
                  <a:lnTo>
                    <a:pt x="0" y="3593465"/>
                  </a:lnTo>
                  <a:lnTo>
                    <a:pt x="1015" y="3638930"/>
                  </a:lnTo>
                  <a:lnTo>
                    <a:pt x="3555" y="3684397"/>
                  </a:lnTo>
                  <a:lnTo>
                    <a:pt x="7619" y="3729736"/>
                  </a:lnTo>
                  <a:lnTo>
                    <a:pt x="13207" y="3774948"/>
                  </a:lnTo>
                  <a:lnTo>
                    <a:pt x="20319" y="3820032"/>
                  </a:lnTo>
                  <a:lnTo>
                    <a:pt x="28955" y="3864737"/>
                  </a:lnTo>
                  <a:lnTo>
                    <a:pt x="39242" y="3909314"/>
                  </a:lnTo>
                  <a:lnTo>
                    <a:pt x="50926" y="3953637"/>
                  </a:lnTo>
                  <a:lnTo>
                    <a:pt x="64262" y="3997452"/>
                  </a:lnTo>
                  <a:lnTo>
                    <a:pt x="78993" y="4041013"/>
                  </a:lnTo>
                  <a:lnTo>
                    <a:pt x="95376" y="4084066"/>
                  </a:lnTo>
                  <a:lnTo>
                    <a:pt x="113283" y="4126611"/>
                  </a:lnTo>
                  <a:lnTo>
                    <a:pt x="132714" y="4168648"/>
                  </a:lnTo>
                  <a:lnTo>
                    <a:pt x="153796" y="4210050"/>
                  </a:lnTo>
                  <a:lnTo>
                    <a:pt x="176275" y="4250944"/>
                  </a:lnTo>
                  <a:lnTo>
                    <a:pt x="200405" y="4291076"/>
                  </a:lnTo>
                  <a:lnTo>
                    <a:pt x="225932" y="4330446"/>
                  </a:lnTo>
                  <a:lnTo>
                    <a:pt x="253110" y="4369181"/>
                  </a:lnTo>
                  <a:lnTo>
                    <a:pt x="281813" y="4407154"/>
                  </a:lnTo>
                  <a:lnTo>
                    <a:pt x="312165" y="4444111"/>
                  </a:lnTo>
                  <a:lnTo>
                    <a:pt x="344042" y="4480306"/>
                  </a:lnTo>
                  <a:lnTo>
                    <a:pt x="2515616" y="6857997"/>
                  </a:lnTo>
                  <a:lnTo>
                    <a:pt x="7014463" y="6857997"/>
                  </a:lnTo>
                  <a:lnTo>
                    <a:pt x="70144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274684" y="6096"/>
              <a:ext cx="3910965" cy="0"/>
            </a:xfrm>
            <a:custGeom>
              <a:avLst/>
              <a:gdLst/>
              <a:ahLst/>
              <a:cxnLst/>
              <a:rect l="l" t="t" r="r" b="b"/>
              <a:pathLst>
                <a:path w="3910965">
                  <a:moveTo>
                    <a:pt x="0" y="0"/>
                  </a:moveTo>
                  <a:lnTo>
                    <a:pt x="3910711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170931" y="6096"/>
              <a:ext cx="3103880" cy="6852284"/>
            </a:xfrm>
            <a:custGeom>
              <a:avLst/>
              <a:gdLst/>
              <a:ahLst/>
              <a:cxnLst/>
              <a:rect l="l" t="t" r="r" b="b"/>
              <a:pathLst>
                <a:path w="3103879" h="6852284">
                  <a:moveTo>
                    <a:pt x="2510048" y="6851901"/>
                  </a:moveTo>
                  <a:lnTo>
                    <a:pt x="344042" y="4480306"/>
                  </a:lnTo>
                  <a:lnTo>
                    <a:pt x="312165" y="4444110"/>
                  </a:lnTo>
                  <a:lnTo>
                    <a:pt x="281813" y="4407154"/>
                  </a:lnTo>
                  <a:lnTo>
                    <a:pt x="253110" y="4369181"/>
                  </a:lnTo>
                  <a:lnTo>
                    <a:pt x="225932" y="4330446"/>
                  </a:lnTo>
                  <a:lnTo>
                    <a:pt x="200405" y="4291076"/>
                  </a:lnTo>
                  <a:lnTo>
                    <a:pt x="176275" y="4250944"/>
                  </a:lnTo>
                  <a:lnTo>
                    <a:pt x="153796" y="4210050"/>
                  </a:lnTo>
                  <a:lnTo>
                    <a:pt x="132714" y="4168648"/>
                  </a:lnTo>
                  <a:lnTo>
                    <a:pt x="113283" y="4126610"/>
                  </a:lnTo>
                  <a:lnTo>
                    <a:pt x="95376" y="4084066"/>
                  </a:lnTo>
                  <a:lnTo>
                    <a:pt x="78993" y="4041012"/>
                  </a:lnTo>
                  <a:lnTo>
                    <a:pt x="64262" y="3997452"/>
                  </a:lnTo>
                  <a:lnTo>
                    <a:pt x="50926" y="3953636"/>
                  </a:lnTo>
                  <a:lnTo>
                    <a:pt x="39242" y="3909314"/>
                  </a:lnTo>
                  <a:lnTo>
                    <a:pt x="28955" y="3864864"/>
                  </a:lnTo>
                  <a:lnTo>
                    <a:pt x="20319" y="3820032"/>
                  </a:lnTo>
                  <a:lnTo>
                    <a:pt x="13207" y="3774948"/>
                  </a:lnTo>
                  <a:lnTo>
                    <a:pt x="7619" y="3729735"/>
                  </a:lnTo>
                  <a:lnTo>
                    <a:pt x="3555" y="3684397"/>
                  </a:lnTo>
                  <a:lnTo>
                    <a:pt x="1015" y="3638930"/>
                  </a:lnTo>
                  <a:lnTo>
                    <a:pt x="0" y="3593465"/>
                  </a:lnTo>
                  <a:lnTo>
                    <a:pt x="507" y="3547999"/>
                  </a:lnTo>
                  <a:lnTo>
                    <a:pt x="2539" y="3502532"/>
                  </a:lnTo>
                  <a:lnTo>
                    <a:pt x="6095" y="3457193"/>
                  </a:lnTo>
                  <a:lnTo>
                    <a:pt x="11175" y="3411981"/>
                  </a:lnTo>
                  <a:lnTo>
                    <a:pt x="17906" y="3366896"/>
                  </a:lnTo>
                  <a:lnTo>
                    <a:pt x="26034" y="3322192"/>
                  </a:lnTo>
                  <a:lnTo>
                    <a:pt x="35687" y="3277616"/>
                  </a:lnTo>
                  <a:lnTo>
                    <a:pt x="46862" y="3233419"/>
                  </a:lnTo>
                  <a:lnTo>
                    <a:pt x="59562" y="3189478"/>
                  </a:lnTo>
                  <a:lnTo>
                    <a:pt x="73787" y="3146043"/>
                  </a:lnTo>
                  <a:lnTo>
                    <a:pt x="89534" y="3102991"/>
                  </a:lnTo>
                  <a:lnTo>
                    <a:pt x="106679" y="3060573"/>
                  </a:lnTo>
                  <a:lnTo>
                    <a:pt x="125475" y="3018536"/>
                  </a:lnTo>
                  <a:lnTo>
                    <a:pt x="145795" y="2977133"/>
                  </a:lnTo>
                  <a:lnTo>
                    <a:pt x="167512" y="2936366"/>
                  </a:lnTo>
                  <a:lnTo>
                    <a:pt x="190880" y="2896234"/>
                  </a:lnTo>
                  <a:lnTo>
                    <a:pt x="215645" y="2856865"/>
                  </a:lnTo>
                  <a:lnTo>
                    <a:pt x="241934" y="2818129"/>
                  </a:lnTo>
                  <a:lnTo>
                    <a:pt x="269747" y="2780411"/>
                  </a:lnTo>
                  <a:lnTo>
                    <a:pt x="299084" y="2743327"/>
                  </a:lnTo>
                  <a:lnTo>
                    <a:pt x="329945" y="2707258"/>
                  </a:lnTo>
                  <a:lnTo>
                    <a:pt x="362203" y="2672079"/>
                  </a:lnTo>
                  <a:lnTo>
                    <a:pt x="395985" y="2637916"/>
                  </a:lnTo>
                  <a:lnTo>
                    <a:pt x="3103752" y="0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827277" y="0"/>
                  </a:moveTo>
                  <a:lnTo>
                    <a:pt x="778763" y="1397"/>
                  </a:lnTo>
                  <a:lnTo>
                    <a:pt x="730885" y="5461"/>
                  </a:lnTo>
                  <a:lnTo>
                    <a:pt x="683767" y="12192"/>
                  </a:lnTo>
                  <a:lnTo>
                    <a:pt x="637666" y="21463"/>
                  </a:lnTo>
                  <a:lnTo>
                    <a:pt x="592454" y="33274"/>
                  </a:lnTo>
                  <a:lnTo>
                    <a:pt x="548258" y="47498"/>
                  </a:lnTo>
                  <a:lnTo>
                    <a:pt x="505332" y="64008"/>
                  </a:lnTo>
                  <a:lnTo>
                    <a:pt x="463423" y="82804"/>
                  </a:lnTo>
                  <a:lnTo>
                    <a:pt x="422910" y="103759"/>
                  </a:lnTo>
                  <a:lnTo>
                    <a:pt x="383793" y="126873"/>
                  </a:lnTo>
                  <a:lnTo>
                    <a:pt x="346075" y="151892"/>
                  </a:lnTo>
                  <a:lnTo>
                    <a:pt x="309879" y="178943"/>
                  </a:lnTo>
                  <a:lnTo>
                    <a:pt x="275208" y="207899"/>
                  </a:lnTo>
                  <a:lnTo>
                    <a:pt x="242315" y="238506"/>
                  </a:lnTo>
                  <a:lnTo>
                    <a:pt x="211074" y="271018"/>
                  </a:lnTo>
                  <a:lnTo>
                    <a:pt x="181737" y="305054"/>
                  </a:lnTo>
                  <a:lnTo>
                    <a:pt x="154304" y="340741"/>
                  </a:lnTo>
                  <a:lnTo>
                    <a:pt x="128777" y="377825"/>
                  </a:lnTo>
                  <a:lnTo>
                    <a:pt x="105410" y="416433"/>
                  </a:lnTo>
                  <a:lnTo>
                    <a:pt x="84074" y="456311"/>
                  </a:lnTo>
                  <a:lnTo>
                    <a:pt x="65024" y="497459"/>
                  </a:lnTo>
                  <a:lnTo>
                    <a:pt x="48260" y="539750"/>
                  </a:lnTo>
                  <a:lnTo>
                    <a:pt x="33781" y="583184"/>
                  </a:lnTo>
                  <a:lnTo>
                    <a:pt x="21843" y="627761"/>
                  </a:lnTo>
                  <a:lnTo>
                    <a:pt x="12445" y="673100"/>
                  </a:lnTo>
                  <a:lnTo>
                    <a:pt x="5587" y="719455"/>
                  </a:lnTo>
                  <a:lnTo>
                    <a:pt x="1397" y="766572"/>
                  </a:lnTo>
                  <a:lnTo>
                    <a:pt x="0" y="814451"/>
                  </a:lnTo>
                  <a:lnTo>
                    <a:pt x="1397" y="862330"/>
                  </a:lnTo>
                  <a:lnTo>
                    <a:pt x="5587" y="909447"/>
                  </a:lnTo>
                  <a:lnTo>
                    <a:pt x="12445" y="955802"/>
                  </a:lnTo>
                  <a:lnTo>
                    <a:pt x="21843" y="1001141"/>
                  </a:lnTo>
                  <a:lnTo>
                    <a:pt x="33781" y="1045718"/>
                  </a:lnTo>
                  <a:lnTo>
                    <a:pt x="48260" y="1089152"/>
                  </a:lnTo>
                  <a:lnTo>
                    <a:pt x="65024" y="1131443"/>
                  </a:lnTo>
                  <a:lnTo>
                    <a:pt x="84074" y="1172591"/>
                  </a:lnTo>
                  <a:lnTo>
                    <a:pt x="105410" y="1212469"/>
                  </a:lnTo>
                  <a:lnTo>
                    <a:pt x="128777" y="1251077"/>
                  </a:lnTo>
                  <a:lnTo>
                    <a:pt x="154304" y="1288161"/>
                  </a:lnTo>
                  <a:lnTo>
                    <a:pt x="181737" y="1323848"/>
                  </a:lnTo>
                  <a:lnTo>
                    <a:pt x="211074" y="1357884"/>
                  </a:lnTo>
                  <a:lnTo>
                    <a:pt x="242315" y="1390396"/>
                  </a:lnTo>
                  <a:lnTo>
                    <a:pt x="275208" y="1421003"/>
                  </a:lnTo>
                  <a:lnTo>
                    <a:pt x="309879" y="1449959"/>
                  </a:lnTo>
                  <a:lnTo>
                    <a:pt x="346075" y="1477010"/>
                  </a:lnTo>
                  <a:lnTo>
                    <a:pt x="383793" y="1502029"/>
                  </a:lnTo>
                  <a:lnTo>
                    <a:pt x="422910" y="1525143"/>
                  </a:lnTo>
                  <a:lnTo>
                    <a:pt x="463423" y="1546098"/>
                  </a:lnTo>
                  <a:lnTo>
                    <a:pt x="505332" y="1564894"/>
                  </a:lnTo>
                  <a:lnTo>
                    <a:pt x="548258" y="1581404"/>
                  </a:lnTo>
                  <a:lnTo>
                    <a:pt x="592454" y="1595628"/>
                  </a:lnTo>
                  <a:lnTo>
                    <a:pt x="637666" y="1607439"/>
                  </a:lnTo>
                  <a:lnTo>
                    <a:pt x="683767" y="1616710"/>
                  </a:lnTo>
                  <a:lnTo>
                    <a:pt x="730885" y="1623441"/>
                  </a:lnTo>
                  <a:lnTo>
                    <a:pt x="778763" y="1627505"/>
                  </a:lnTo>
                  <a:lnTo>
                    <a:pt x="827277" y="1628902"/>
                  </a:lnTo>
                  <a:lnTo>
                    <a:pt x="875918" y="1627505"/>
                  </a:lnTo>
                  <a:lnTo>
                    <a:pt x="923798" y="1623441"/>
                  </a:lnTo>
                  <a:lnTo>
                    <a:pt x="970914" y="1616710"/>
                  </a:lnTo>
                  <a:lnTo>
                    <a:pt x="1017015" y="1607439"/>
                  </a:lnTo>
                  <a:lnTo>
                    <a:pt x="1062227" y="1595628"/>
                  </a:lnTo>
                  <a:lnTo>
                    <a:pt x="1106424" y="1581404"/>
                  </a:lnTo>
                  <a:lnTo>
                    <a:pt x="1149350" y="1564894"/>
                  </a:lnTo>
                  <a:lnTo>
                    <a:pt x="1191259" y="1546098"/>
                  </a:lnTo>
                  <a:lnTo>
                    <a:pt x="1231773" y="1525143"/>
                  </a:lnTo>
                  <a:lnTo>
                    <a:pt x="1270888" y="1502029"/>
                  </a:lnTo>
                  <a:lnTo>
                    <a:pt x="1308607" y="1477010"/>
                  </a:lnTo>
                  <a:lnTo>
                    <a:pt x="1344802" y="1449959"/>
                  </a:lnTo>
                  <a:lnTo>
                    <a:pt x="1379474" y="1421003"/>
                  </a:lnTo>
                  <a:lnTo>
                    <a:pt x="1412367" y="1390396"/>
                  </a:lnTo>
                  <a:lnTo>
                    <a:pt x="1443608" y="1357884"/>
                  </a:lnTo>
                  <a:lnTo>
                    <a:pt x="1472946" y="1323848"/>
                  </a:lnTo>
                  <a:lnTo>
                    <a:pt x="1500377" y="1288161"/>
                  </a:lnTo>
                  <a:lnTo>
                    <a:pt x="1525904" y="1251077"/>
                  </a:lnTo>
                  <a:lnTo>
                    <a:pt x="1549273" y="1212469"/>
                  </a:lnTo>
                  <a:lnTo>
                    <a:pt x="1570608" y="1172591"/>
                  </a:lnTo>
                  <a:lnTo>
                    <a:pt x="1589658" y="1131443"/>
                  </a:lnTo>
                  <a:lnTo>
                    <a:pt x="1606423" y="1089152"/>
                  </a:lnTo>
                  <a:lnTo>
                    <a:pt x="1620901" y="1045718"/>
                  </a:lnTo>
                  <a:lnTo>
                    <a:pt x="1632838" y="1001141"/>
                  </a:lnTo>
                  <a:lnTo>
                    <a:pt x="1642236" y="955802"/>
                  </a:lnTo>
                  <a:lnTo>
                    <a:pt x="1649095" y="909447"/>
                  </a:lnTo>
                  <a:lnTo>
                    <a:pt x="1653285" y="862330"/>
                  </a:lnTo>
                  <a:lnTo>
                    <a:pt x="1654682" y="814451"/>
                  </a:lnTo>
                  <a:lnTo>
                    <a:pt x="1653285" y="766572"/>
                  </a:lnTo>
                  <a:lnTo>
                    <a:pt x="1649095" y="719455"/>
                  </a:lnTo>
                  <a:lnTo>
                    <a:pt x="1642236" y="673100"/>
                  </a:lnTo>
                  <a:lnTo>
                    <a:pt x="1632838" y="627761"/>
                  </a:lnTo>
                  <a:lnTo>
                    <a:pt x="1620901" y="583184"/>
                  </a:lnTo>
                  <a:lnTo>
                    <a:pt x="1606423" y="539750"/>
                  </a:lnTo>
                  <a:lnTo>
                    <a:pt x="1589658" y="497459"/>
                  </a:lnTo>
                  <a:lnTo>
                    <a:pt x="1570608" y="456311"/>
                  </a:lnTo>
                  <a:lnTo>
                    <a:pt x="1549273" y="416433"/>
                  </a:lnTo>
                  <a:lnTo>
                    <a:pt x="1525904" y="377825"/>
                  </a:lnTo>
                  <a:lnTo>
                    <a:pt x="1500377" y="340741"/>
                  </a:lnTo>
                  <a:lnTo>
                    <a:pt x="1472946" y="305054"/>
                  </a:lnTo>
                  <a:lnTo>
                    <a:pt x="1443608" y="271018"/>
                  </a:lnTo>
                  <a:lnTo>
                    <a:pt x="1412367" y="238506"/>
                  </a:lnTo>
                  <a:lnTo>
                    <a:pt x="1379474" y="207899"/>
                  </a:lnTo>
                  <a:lnTo>
                    <a:pt x="1344802" y="178943"/>
                  </a:lnTo>
                  <a:lnTo>
                    <a:pt x="1308607" y="151892"/>
                  </a:lnTo>
                  <a:lnTo>
                    <a:pt x="1270888" y="126873"/>
                  </a:lnTo>
                  <a:lnTo>
                    <a:pt x="1231773" y="103759"/>
                  </a:lnTo>
                  <a:lnTo>
                    <a:pt x="1191259" y="82804"/>
                  </a:lnTo>
                  <a:lnTo>
                    <a:pt x="1149350" y="64008"/>
                  </a:lnTo>
                  <a:lnTo>
                    <a:pt x="1106424" y="47498"/>
                  </a:lnTo>
                  <a:lnTo>
                    <a:pt x="1062227" y="33274"/>
                  </a:lnTo>
                  <a:lnTo>
                    <a:pt x="1017015" y="21463"/>
                  </a:lnTo>
                  <a:lnTo>
                    <a:pt x="970914" y="12192"/>
                  </a:lnTo>
                  <a:lnTo>
                    <a:pt x="923798" y="5461"/>
                  </a:lnTo>
                  <a:lnTo>
                    <a:pt x="875918" y="1397"/>
                  </a:lnTo>
                  <a:lnTo>
                    <a:pt x="827277" y="0"/>
                  </a:lnTo>
                  <a:close/>
                </a:path>
              </a:pathLst>
            </a:custGeom>
            <a:solidFill>
              <a:srgbClr val="F4A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5452871" y="1286256"/>
              <a:ext cx="1654810" cy="1629410"/>
            </a:xfrm>
            <a:custGeom>
              <a:avLst/>
              <a:gdLst/>
              <a:ahLst/>
              <a:cxnLst/>
              <a:rect l="l" t="t" r="r" b="b"/>
              <a:pathLst>
                <a:path w="1654809" h="1629410">
                  <a:moveTo>
                    <a:pt x="0" y="814451"/>
                  </a:moveTo>
                  <a:lnTo>
                    <a:pt x="1397" y="766572"/>
                  </a:lnTo>
                  <a:lnTo>
                    <a:pt x="5587" y="719455"/>
                  </a:lnTo>
                  <a:lnTo>
                    <a:pt x="12445" y="673100"/>
                  </a:lnTo>
                  <a:lnTo>
                    <a:pt x="21843" y="627761"/>
                  </a:lnTo>
                  <a:lnTo>
                    <a:pt x="33781" y="583184"/>
                  </a:lnTo>
                  <a:lnTo>
                    <a:pt x="48260" y="539750"/>
                  </a:lnTo>
                  <a:lnTo>
                    <a:pt x="65024" y="497459"/>
                  </a:lnTo>
                  <a:lnTo>
                    <a:pt x="84074" y="456311"/>
                  </a:lnTo>
                  <a:lnTo>
                    <a:pt x="105410" y="416433"/>
                  </a:lnTo>
                  <a:lnTo>
                    <a:pt x="128777" y="377825"/>
                  </a:lnTo>
                  <a:lnTo>
                    <a:pt x="154304" y="340741"/>
                  </a:lnTo>
                  <a:lnTo>
                    <a:pt x="181737" y="305054"/>
                  </a:lnTo>
                  <a:lnTo>
                    <a:pt x="211074" y="271018"/>
                  </a:lnTo>
                  <a:lnTo>
                    <a:pt x="242315" y="238506"/>
                  </a:lnTo>
                  <a:lnTo>
                    <a:pt x="275208" y="207899"/>
                  </a:lnTo>
                  <a:lnTo>
                    <a:pt x="309879" y="178943"/>
                  </a:lnTo>
                  <a:lnTo>
                    <a:pt x="346075" y="151892"/>
                  </a:lnTo>
                  <a:lnTo>
                    <a:pt x="383793" y="126873"/>
                  </a:lnTo>
                  <a:lnTo>
                    <a:pt x="422910" y="103759"/>
                  </a:lnTo>
                  <a:lnTo>
                    <a:pt x="463423" y="82804"/>
                  </a:lnTo>
                  <a:lnTo>
                    <a:pt x="505332" y="64008"/>
                  </a:lnTo>
                  <a:lnTo>
                    <a:pt x="548258" y="47498"/>
                  </a:lnTo>
                  <a:lnTo>
                    <a:pt x="592454" y="33274"/>
                  </a:lnTo>
                  <a:lnTo>
                    <a:pt x="637666" y="21463"/>
                  </a:lnTo>
                  <a:lnTo>
                    <a:pt x="683767" y="12192"/>
                  </a:lnTo>
                  <a:lnTo>
                    <a:pt x="730885" y="5461"/>
                  </a:lnTo>
                  <a:lnTo>
                    <a:pt x="778763" y="1397"/>
                  </a:lnTo>
                  <a:lnTo>
                    <a:pt x="827277" y="0"/>
                  </a:lnTo>
                  <a:lnTo>
                    <a:pt x="875918" y="1397"/>
                  </a:lnTo>
                  <a:lnTo>
                    <a:pt x="923798" y="5461"/>
                  </a:lnTo>
                  <a:lnTo>
                    <a:pt x="970914" y="12192"/>
                  </a:lnTo>
                  <a:lnTo>
                    <a:pt x="1017015" y="21463"/>
                  </a:lnTo>
                  <a:lnTo>
                    <a:pt x="1062227" y="33274"/>
                  </a:lnTo>
                  <a:lnTo>
                    <a:pt x="1106424" y="47498"/>
                  </a:lnTo>
                  <a:lnTo>
                    <a:pt x="1149350" y="64008"/>
                  </a:lnTo>
                  <a:lnTo>
                    <a:pt x="1191259" y="82804"/>
                  </a:lnTo>
                  <a:lnTo>
                    <a:pt x="1231773" y="103759"/>
                  </a:lnTo>
                  <a:lnTo>
                    <a:pt x="1270888" y="126873"/>
                  </a:lnTo>
                  <a:lnTo>
                    <a:pt x="1308607" y="151892"/>
                  </a:lnTo>
                  <a:lnTo>
                    <a:pt x="1344802" y="178943"/>
                  </a:lnTo>
                  <a:lnTo>
                    <a:pt x="1379474" y="207899"/>
                  </a:lnTo>
                  <a:lnTo>
                    <a:pt x="1412367" y="238506"/>
                  </a:lnTo>
                  <a:lnTo>
                    <a:pt x="1443608" y="271018"/>
                  </a:lnTo>
                  <a:lnTo>
                    <a:pt x="1472946" y="305054"/>
                  </a:lnTo>
                  <a:lnTo>
                    <a:pt x="1500377" y="340741"/>
                  </a:lnTo>
                  <a:lnTo>
                    <a:pt x="1525904" y="377825"/>
                  </a:lnTo>
                  <a:lnTo>
                    <a:pt x="1549273" y="416433"/>
                  </a:lnTo>
                  <a:lnTo>
                    <a:pt x="1570608" y="456311"/>
                  </a:lnTo>
                  <a:lnTo>
                    <a:pt x="1589658" y="497459"/>
                  </a:lnTo>
                  <a:lnTo>
                    <a:pt x="1606423" y="539750"/>
                  </a:lnTo>
                  <a:lnTo>
                    <a:pt x="1620901" y="583184"/>
                  </a:lnTo>
                  <a:lnTo>
                    <a:pt x="1632838" y="627761"/>
                  </a:lnTo>
                  <a:lnTo>
                    <a:pt x="1642236" y="673100"/>
                  </a:lnTo>
                  <a:lnTo>
                    <a:pt x="1649095" y="719455"/>
                  </a:lnTo>
                  <a:lnTo>
                    <a:pt x="1653285" y="766572"/>
                  </a:lnTo>
                  <a:lnTo>
                    <a:pt x="1654682" y="814451"/>
                  </a:lnTo>
                  <a:lnTo>
                    <a:pt x="1653285" y="862330"/>
                  </a:lnTo>
                  <a:lnTo>
                    <a:pt x="1649095" y="909447"/>
                  </a:lnTo>
                  <a:lnTo>
                    <a:pt x="1642236" y="955802"/>
                  </a:lnTo>
                  <a:lnTo>
                    <a:pt x="1632838" y="1001141"/>
                  </a:lnTo>
                  <a:lnTo>
                    <a:pt x="1620901" y="1045718"/>
                  </a:lnTo>
                  <a:lnTo>
                    <a:pt x="1606423" y="1089152"/>
                  </a:lnTo>
                  <a:lnTo>
                    <a:pt x="1589658" y="1131443"/>
                  </a:lnTo>
                  <a:lnTo>
                    <a:pt x="1570608" y="1172591"/>
                  </a:lnTo>
                  <a:lnTo>
                    <a:pt x="1549273" y="1212469"/>
                  </a:lnTo>
                  <a:lnTo>
                    <a:pt x="1525904" y="1251077"/>
                  </a:lnTo>
                  <a:lnTo>
                    <a:pt x="1500377" y="1288161"/>
                  </a:lnTo>
                  <a:lnTo>
                    <a:pt x="1472946" y="1323848"/>
                  </a:lnTo>
                  <a:lnTo>
                    <a:pt x="1443608" y="1357884"/>
                  </a:lnTo>
                  <a:lnTo>
                    <a:pt x="1412367" y="1390396"/>
                  </a:lnTo>
                  <a:lnTo>
                    <a:pt x="1379474" y="1421003"/>
                  </a:lnTo>
                  <a:lnTo>
                    <a:pt x="1344802" y="1449959"/>
                  </a:lnTo>
                  <a:lnTo>
                    <a:pt x="1308607" y="1477010"/>
                  </a:lnTo>
                  <a:lnTo>
                    <a:pt x="1270888" y="1502029"/>
                  </a:lnTo>
                  <a:lnTo>
                    <a:pt x="1231773" y="1525143"/>
                  </a:lnTo>
                  <a:lnTo>
                    <a:pt x="1191259" y="1546098"/>
                  </a:lnTo>
                  <a:lnTo>
                    <a:pt x="1149350" y="1564894"/>
                  </a:lnTo>
                  <a:lnTo>
                    <a:pt x="1106424" y="1581404"/>
                  </a:lnTo>
                  <a:lnTo>
                    <a:pt x="1062227" y="1595628"/>
                  </a:lnTo>
                  <a:lnTo>
                    <a:pt x="1017015" y="1607439"/>
                  </a:lnTo>
                  <a:lnTo>
                    <a:pt x="970914" y="1616710"/>
                  </a:lnTo>
                  <a:lnTo>
                    <a:pt x="923798" y="1623441"/>
                  </a:lnTo>
                  <a:lnTo>
                    <a:pt x="875918" y="1627505"/>
                  </a:lnTo>
                  <a:lnTo>
                    <a:pt x="827277" y="1628902"/>
                  </a:lnTo>
                  <a:lnTo>
                    <a:pt x="778763" y="1627505"/>
                  </a:lnTo>
                  <a:lnTo>
                    <a:pt x="730885" y="1623441"/>
                  </a:lnTo>
                  <a:lnTo>
                    <a:pt x="683767" y="1616710"/>
                  </a:lnTo>
                  <a:lnTo>
                    <a:pt x="637666" y="1607439"/>
                  </a:lnTo>
                  <a:lnTo>
                    <a:pt x="592454" y="1595628"/>
                  </a:lnTo>
                  <a:lnTo>
                    <a:pt x="548258" y="1581404"/>
                  </a:lnTo>
                  <a:lnTo>
                    <a:pt x="505332" y="1564894"/>
                  </a:lnTo>
                  <a:lnTo>
                    <a:pt x="463423" y="1546098"/>
                  </a:lnTo>
                  <a:lnTo>
                    <a:pt x="422910" y="1525143"/>
                  </a:lnTo>
                  <a:lnTo>
                    <a:pt x="383793" y="1502029"/>
                  </a:lnTo>
                  <a:lnTo>
                    <a:pt x="346075" y="1477010"/>
                  </a:lnTo>
                  <a:lnTo>
                    <a:pt x="309879" y="1449959"/>
                  </a:lnTo>
                  <a:lnTo>
                    <a:pt x="275208" y="1421003"/>
                  </a:lnTo>
                  <a:lnTo>
                    <a:pt x="242315" y="1390396"/>
                  </a:lnTo>
                  <a:lnTo>
                    <a:pt x="211074" y="1357884"/>
                  </a:lnTo>
                  <a:lnTo>
                    <a:pt x="181737" y="1323848"/>
                  </a:lnTo>
                  <a:lnTo>
                    <a:pt x="154304" y="1288161"/>
                  </a:lnTo>
                  <a:lnTo>
                    <a:pt x="128777" y="1251077"/>
                  </a:lnTo>
                  <a:lnTo>
                    <a:pt x="105410" y="1212469"/>
                  </a:lnTo>
                  <a:lnTo>
                    <a:pt x="84074" y="1172591"/>
                  </a:lnTo>
                  <a:lnTo>
                    <a:pt x="65024" y="1131443"/>
                  </a:lnTo>
                  <a:lnTo>
                    <a:pt x="48260" y="1089152"/>
                  </a:lnTo>
                  <a:lnTo>
                    <a:pt x="33781" y="1045718"/>
                  </a:lnTo>
                  <a:lnTo>
                    <a:pt x="21843" y="1001141"/>
                  </a:lnTo>
                  <a:lnTo>
                    <a:pt x="12445" y="955802"/>
                  </a:lnTo>
                  <a:lnTo>
                    <a:pt x="5587" y="909447"/>
                  </a:lnTo>
                  <a:lnTo>
                    <a:pt x="1397" y="862330"/>
                  </a:lnTo>
                  <a:lnTo>
                    <a:pt x="0" y="8144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023103" y="868679"/>
              <a:ext cx="2551430" cy="2424430"/>
            </a:xfrm>
            <a:custGeom>
              <a:avLst/>
              <a:gdLst/>
              <a:ahLst/>
              <a:cxnLst/>
              <a:rect l="l" t="t" r="r" b="b"/>
              <a:pathLst>
                <a:path w="2551429" h="2424429">
                  <a:moveTo>
                    <a:pt x="230124" y="1234186"/>
                  </a:moveTo>
                  <a:lnTo>
                    <a:pt x="231267" y="1187196"/>
                  </a:lnTo>
                  <a:lnTo>
                    <a:pt x="234696" y="1140714"/>
                  </a:lnTo>
                  <a:lnTo>
                    <a:pt x="240284" y="1094740"/>
                  </a:lnTo>
                  <a:lnTo>
                    <a:pt x="248158" y="1049528"/>
                  </a:lnTo>
                  <a:lnTo>
                    <a:pt x="258063" y="1005078"/>
                  </a:lnTo>
                  <a:lnTo>
                    <a:pt x="270001" y="961263"/>
                  </a:lnTo>
                  <a:lnTo>
                    <a:pt x="284099" y="918337"/>
                  </a:lnTo>
                  <a:lnTo>
                    <a:pt x="299974" y="876173"/>
                  </a:lnTo>
                  <a:lnTo>
                    <a:pt x="317881" y="834898"/>
                  </a:lnTo>
                  <a:lnTo>
                    <a:pt x="337693" y="794639"/>
                  </a:lnTo>
                  <a:lnTo>
                    <a:pt x="359283" y="755396"/>
                  </a:lnTo>
                  <a:lnTo>
                    <a:pt x="382524" y="717042"/>
                  </a:lnTo>
                  <a:lnTo>
                    <a:pt x="407543" y="679958"/>
                  </a:lnTo>
                  <a:lnTo>
                    <a:pt x="434340" y="643890"/>
                  </a:lnTo>
                  <a:lnTo>
                    <a:pt x="462534" y="609092"/>
                  </a:lnTo>
                  <a:lnTo>
                    <a:pt x="492506" y="575437"/>
                  </a:lnTo>
                  <a:lnTo>
                    <a:pt x="523875" y="543052"/>
                  </a:lnTo>
                  <a:lnTo>
                    <a:pt x="556641" y="512064"/>
                  </a:lnTo>
                  <a:lnTo>
                    <a:pt x="590931" y="482473"/>
                  </a:lnTo>
                  <a:lnTo>
                    <a:pt x="626491" y="454279"/>
                  </a:lnTo>
                  <a:lnTo>
                    <a:pt x="663321" y="427482"/>
                  </a:lnTo>
                  <a:lnTo>
                    <a:pt x="701548" y="402336"/>
                  </a:lnTo>
                  <a:lnTo>
                    <a:pt x="740918" y="378587"/>
                  </a:lnTo>
                  <a:lnTo>
                    <a:pt x="781431" y="356616"/>
                  </a:lnTo>
                  <a:lnTo>
                    <a:pt x="822960" y="336296"/>
                  </a:lnTo>
                  <a:lnTo>
                    <a:pt x="865632" y="317627"/>
                  </a:lnTo>
                  <a:lnTo>
                    <a:pt x="909320" y="300736"/>
                  </a:lnTo>
                  <a:lnTo>
                    <a:pt x="953897" y="285623"/>
                  </a:lnTo>
                  <a:lnTo>
                    <a:pt x="999363" y="272415"/>
                  </a:lnTo>
                  <a:lnTo>
                    <a:pt x="1045718" y="261112"/>
                  </a:lnTo>
                  <a:lnTo>
                    <a:pt x="1092835" y="251714"/>
                  </a:lnTo>
                  <a:lnTo>
                    <a:pt x="1140714" y="244348"/>
                  </a:lnTo>
                  <a:lnTo>
                    <a:pt x="1189355" y="239014"/>
                  </a:lnTo>
                  <a:lnTo>
                    <a:pt x="1238631" y="235712"/>
                  </a:lnTo>
                  <a:lnTo>
                    <a:pt x="1288415" y="234696"/>
                  </a:lnTo>
                  <a:lnTo>
                    <a:pt x="1338199" y="235712"/>
                  </a:lnTo>
                  <a:lnTo>
                    <a:pt x="1387475" y="239014"/>
                  </a:lnTo>
                  <a:lnTo>
                    <a:pt x="1435989" y="244348"/>
                  </a:lnTo>
                  <a:lnTo>
                    <a:pt x="1483995" y="251714"/>
                  </a:lnTo>
                  <a:lnTo>
                    <a:pt x="1531112" y="261112"/>
                  </a:lnTo>
                  <a:lnTo>
                    <a:pt x="1577467" y="272415"/>
                  </a:lnTo>
                  <a:lnTo>
                    <a:pt x="1622932" y="285623"/>
                  </a:lnTo>
                  <a:lnTo>
                    <a:pt x="1667510" y="300736"/>
                  </a:lnTo>
                  <a:lnTo>
                    <a:pt x="1711198" y="317627"/>
                  </a:lnTo>
                  <a:lnTo>
                    <a:pt x="1753870" y="336296"/>
                  </a:lnTo>
                  <a:lnTo>
                    <a:pt x="1795399" y="356616"/>
                  </a:lnTo>
                  <a:lnTo>
                    <a:pt x="1835912" y="378587"/>
                  </a:lnTo>
                  <a:lnTo>
                    <a:pt x="1875281" y="402336"/>
                  </a:lnTo>
                  <a:lnTo>
                    <a:pt x="1913509" y="427482"/>
                  </a:lnTo>
                  <a:lnTo>
                    <a:pt x="1950339" y="454279"/>
                  </a:lnTo>
                  <a:lnTo>
                    <a:pt x="1985899" y="482473"/>
                  </a:lnTo>
                  <a:lnTo>
                    <a:pt x="2020189" y="512064"/>
                  </a:lnTo>
                  <a:lnTo>
                    <a:pt x="2052954" y="543052"/>
                  </a:lnTo>
                  <a:lnTo>
                    <a:pt x="2084324" y="575437"/>
                  </a:lnTo>
                  <a:lnTo>
                    <a:pt x="2114296" y="609092"/>
                  </a:lnTo>
                  <a:lnTo>
                    <a:pt x="2142490" y="643890"/>
                  </a:lnTo>
                  <a:lnTo>
                    <a:pt x="2169287" y="679958"/>
                  </a:lnTo>
                  <a:lnTo>
                    <a:pt x="2194305" y="717042"/>
                  </a:lnTo>
                  <a:lnTo>
                    <a:pt x="2217547" y="755396"/>
                  </a:lnTo>
                  <a:lnTo>
                    <a:pt x="2239137" y="794639"/>
                  </a:lnTo>
                  <a:lnTo>
                    <a:pt x="2258949" y="834898"/>
                  </a:lnTo>
                  <a:lnTo>
                    <a:pt x="2276855" y="876173"/>
                  </a:lnTo>
                  <a:lnTo>
                    <a:pt x="2292730" y="918337"/>
                  </a:lnTo>
                  <a:lnTo>
                    <a:pt x="2306828" y="961263"/>
                  </a:lnTo>
                  <a:lnTo>
                    <a:pt x="2318766" y="1005078"/>
                  </a:lnTo>
                  <a:lnTo>
                    <a:pt x="2328672" y="1049528"/>
                  </a:lnTo>
                  <a:lnTo>
                    <a:pt x="2336546" y="1094740"/>
                  </a:lnTo>
                  <a:lnTo>
                    <a:pt x="2342134" y="1140714"/>
                  </a:lnTo>
                  <a:lnTo>
                    <a:pt x="2345563" y="1187196"/>
                  </a:lnTo>
                  <a:lnTo>
                    <a:pt x="2346705" y="1234186"/>
                  </a:lnTo>
                  <a:lnTo>
                    <a:pt x="2345563" y="1281303"/>
                  </a:lnTo>
                  <a:lnTo>
                    <a:pt x="2342134" y="1327785"/>
                  </a:lnTo>
                  <a:lnTo>
                    <a:pt x="2336546" y="1373632"/>
                  </a:lnTo>
                  <a:lnTo>
                    <a:pt x="2328672" y="1418971"/>
                  </a:lnTo>
                  <a:lnTo>
                    <a:pt x="2318766" y="1463421"/>
                  </a:lnTo>
                  <a:lnTo>
                    <a:pt x="2306828" y="1507236"/>
                  </a:lnTo>
                  <a:lnTo>
                    <a:pt x="2292730" y="1550162"/>
                  </a:lnTo>
                  <a:lnTo>
                    <a:pt x="2276855" y="1592326"/>
                  </a:lnTo>
                  <a:lnTo>
                    <a:pt x="2258949" y="1633601"/>
                  </a:lnTo>
                  <a:lnTo>
                    <a:pt x="2239137" y="1673860"/>
                  </a:lnTo>
                  <a:lnTo>
                    <a:pt x="2217547" y="1713103"/>
                  </a:lnTo>
                  <a:lnTo>
                    <a:pt x="2194305" y="1751457"/>
                  </a:lnTo>
                  <a:lnTo>
                    <a:pt x="2169287" y="1788541"/>
                  </a:lnTo>
                  <a:lnTo>
                    <a:pt x="2142490" y="1824609"/>
                  </a:lnTo>
                  <a:lnTo>
                    <a:pt x="2114296" y="1859407"/>
                  </a:lnTo>
                  <a:lnTo>
                    <a:pt x="2084324" y="1893062"/>
                  </a:lnTo>
                  <a:lnTo>
                    <a:pt x="2052954" y="1925447"/>
                  </a:lnTo>
                  <a:lnTo>
                    <a:pt x="2020189" y="1956435"/>
                  </a:lnTo>
                  <a:lnTo>
                    <a:pt x="1985899" y="1986026"/>
                  </a:lnTo>
                  <a:lnTo>
                    <a:pt x="1950339" y="2014220"/>
                  </a:lnTo>
                  <a:lnTo>
                    <a:pt x="1913509" y="2041017"/>
                  </a:lnTo>
                  <a:lnTo>
                    <a:pt x="1875281" y="2066163"/>
                  </a:lnTo>
                  <a:lnTo>
                    <a:pt x="1835912" y="2089785"/>
                  </a:lnTo>
                  <a:lnTo>
                    <a:pt x="1795399" y="2111883"/>
                  </a:lnTo>
                  <a:lnTo>
                    <a:pt x="1753870" y="2132203"/>
                  </a:lnTo>
                  <a:lnTo>
                    <a:pt x="1711198" y="2150872"/>
                  </a:lnTo>
                  <a:lnTo>
                    <a:pt x="1667510" y="2167763"/>
                  </a:lnTo>
                  <a:lnTo>
                    <a:pt x="1622932" y="2182876"/>
                  </a:lnTo>
                  <a:lnTo>
                    <a:pt x="1577467" y="2196084"/>
                  </a:lnTo>
                  <a:lnTo>
                    <a:pt x="1531112" y="2207387"/>
                  </a:lnTo>
                  <a:lnTo>
                    <a:pt x="1483995" y="2216785"/>
                  </a:lnTo>
                  <a:lnTo>
                    <a:pt x="1435989" y="2224151"/>
                  </a:lnTo>
                  <a:lnTo>
                    <a:pt x="1387475" y="2229485"/>
                  </a:lnTo>
                  <a:lnTo>
                    <a:pt x="1338199" y="2232787"/>
                  </a:lnTo>
                  <a:lnTo>
                    <a:pt x="1288415" y="2233803"/>
                  </a:lnTo>
                  <a:lnTo>
                    <a:pt x="1238631" y="2232787"/>
                  </a:lnTo>
                  <a:lnTo>
                    <a:pt x="1189355" y="2229485"/>
                  </a:lnTo>
                  <a:lnTo>
                    <a:pt x="1140714" y="2224151"/>
                  </a:lnTo>
                  <a:lnTo>
                    <a:pt x="1092835" y="2216785"/>
                  </a:lnTo>
                  <a:lnTo>
                    <a:pt x="1045718" y="2207387"/>
                  </a:lnTo>
                  <a:lnTo>
                    <a:pt x="999363" y="2196084"/>
                  </a:lnTo>
                  <a:lnTo>
                    <a:pt x="953897" y="2182876"/>
                  </a:lnTo>
                  <a:lnTo>
                    <a:pt x="909320" y="2167763"/>
                  </a:lnTo>
                  <a:lnTo>
                    <a:pt x="865632" y="2150872"/>
                  </a:lnTo>
                  <a:lnTo>
                    <a:pt x="822960" y="2132203"/>
                  </a:lnTo>
                  <a:lnTo>
                    <a:pt x="781431" y="2111883"/>
                  </a:lnTo>
                  <a:lnTo>
                    <a:pt x="740918" y="2089785"/>
                  </a:lnTo>
                  <a:lnTo>
                    <a:pt x="701548" y="2066163"/>
                  </a:lnTo>
                  <a:lnTo>
                    <a:pt x="663321" y="2041017"/>
                  </a:lnTo>
                  <a:lnTo>
                    <a:pt x="626491" y="2014220"/>
                  </a:lnTo>
                  <a:lnTo>
                    <a:pt x="590931" y="1986026"/>
                  </a:lnTo>
                  <a:lnTo>
                    <a:pt x="556641" y="1956435"/>
                  </a:lnTo>
                  <a:lnTo>
                    <a:pt x="523875" y="1925447"/>
                  </a:lnTo>
                  <a:lnTo>
                    <a:pt x="492506" y="1893062"/>
                  </a:lnTo>
                  <a:lnTo>
                    <a:pt x="462534" y="1859407"/>
                  </a:lnTo>
                  <a:lnTo>
                    <a:pt x="434340" y="1824609"/>
                  </a:lnTo>
                  <a:lnTo>
                    <a:pt x="407543" y="1788541"/>
                  </a:lnTo>
                  <a:lnTo>
                    <a:pt x="382524" y="1751457"/>
                  </a:lnTo>
                  <a:lnTo>
                    <a:pt x="359283" y="1713103"/>
                  </a:lnTo>
                  <a:lnTo>
                    <a:pt x="337693" y="1673860"/>
                  </a:lnTo>
                  <a:lnTo>
                    <a:pt x="317881" y="1633601"/>
                  </a:lnTo>
                  <a:lnTo>
                    <a:pt x="299974" y="1592326"/>
                  </a:lnTo>
                  <a:lnTo>
                    <a:pt x="284099" y="1550162"/>
                  </a:lnTo>
                  <a:lnTo>
                    <a:pt x="270001" y="1507236"/>
                  </a:lnTo>
                  <a:lnTo>
                    <a:pt x="258063" y="1463421"/>
                  </a:lnTo>
                  <a:lnTo>
                    <a:pt x="248158" y="1418971"/>
                  </a:lnTo>
                  <a:lnTo>
                    <a:pt x="240284" y="1373632"/>
                  </a:lnTo>
                  <a:lnTo>
                    <a:pt x="234696" y="1327785"/>
                  </a:lnTo>
                  <a:lnTo>
                    <a:pt x="231267" y="1281303"/>
                  </a:lnTo>
                  <a:lnTo>
                    <a:pt x="230124" y="1234186"/>
                  </a:lnTo>
                  <a:close/>
                </a:path>
                <a:path w="2551429" h="2424429">
                  <a:moveTo>
                    <a:pt x="0" y="1212088"/>
                  </a:moveTo>
                  <a:lnTo>
                    <a:pt x="888" y="1165606"/>
                  </a:lnTo>
                  <a:lnTo>
                    <a:pt x="3683" y="1119632"/>
                  </a:lnTo>
                  <a:lnTo>
                    <a:pt x="8128" y="1074039"/>
                  </a:lnTo>
                  <a:lnTo>
                    <a:pt x="14478" y="1028954"/>
                  </a:lnTo>
                  <a:lnTo>
                    <a:pt x="22479" y="984377"/>
                  </a:lnTo>
                  <a:lnTo>
                    <a:pt x="32131" y="940435"/>
                  </a:lnTo>
                  <a:lnTo>
                    <a:pt x="43561" y="897128"/>
                  </a:lnTo>
                  <a:lnTo>
                    <a:pt x="56515" y="854329"/>
                  </a:lnTo>
                  <a:lnTo>
                    <a:pt x="70993" y="812292"/>
                  </a:lnTo>
                  <a:lnTo>
                    <a:pt x="87122" y="770890"/>
                  </a:lnTo>
                  <a:lnTo>
                    <a:pt x="104775" y="730250"/>
                  </a:lnTo>
                  <a:lnTo>
                    <a:pt x="123951" y="690372"/>
                  </a:lnTo>
                  <a:lnTo>
                    <a:pt x="144525" y="651256"/>
                  </a:lnTo>
                  <a:lnTo>
                    <a:pt x="166497" y="612902"/>
                  </a:lnTo>
                  <a:lnTo>
                    <a:pt x="189865" y="575437"/>
                  </a:lnTo>
                  <a:lnTo>
                    <a:pt x="214630" y="538988"/>
                  </a:lnTo>
                  <a:lnTo>
                    <a:pt x="240665" y="503300"/>
                  </a:lnTo>
                  <a:lnTo>
                    <a:pt x="268097" y="468630"/>
                  </a:lnTo>
                  <a:lnTo>
                    <a:pt x="296672" y="434848"/>
                  </a:lnTo>
                  <a:lnTo>
                    <a:pt x="326517" y="402209"/>
                  </a:lnTo>
                  <a:lnTo>
                    <a:pt x="357632" y="370459"/>
                  </a:lnTo>
                  <a:lnTo>
                    <a:pt x="389763" y="339852"/>
                  </a:lnTo>
                  <a:lnTo>
                    <a:pt x="423163" y="310388"/>
                  </a:lnTo>
                  <a:lnTo>
                    <a:pt x="457581" y="281940"/>
                  </a:lnTo>
                  <a:lnTo>
                    <a:pt x="493013" y="254762"/>
                  </a:lnTo>
                  <a:lnTo>
                    <a:pt x="529590" y="228727"/>
                  </a:lnTo>
                  <a:lnTo>
                    <a:pt x="567055" y="203962"/>
                  </a:lnTo>
                  <a:lnTo>
                    <a:pt x="605536" y="180467"/>
                  </a:lnTo>
                  <a:lnTo>
                    <a:pt x="644906" y="158242"/>
                  </a:lnTo>
                  <a:lnTo>
                    <a:pt x="685292" y="137287"/>
                  </a:lnTo>
                  <a:lnTo>
                    <a:pt x="726440" y="117729"/>
                  </a:lnTo>
                  <a:lnTo>
                    <a:pt x="768350" y="99568"/>
                  </a:lnTo>
                  <a:lnTo>
                    <a:pt x="811149" y="82804"/>
                  </a:lnTo>
                  <a:lnTo>
                    <a:pt x="854710" y="67564"/>
                  </a:lnTo>
                  <a:lnTo>
                    <a:pt x="899033" y="53721"/>
                  </a:lnTo>
                  <a:lnTo>
                    <a:pt x="943991" y="41402"/>
                  </a:lnTo>
                  <a:lnTo>
                    <a:pt x="989584" y="30607"/>
                  </a:lnTo>
                  <a:lnTo>
                    <a:pt x="1035812" y="21336"/>
                  </a:lnTo>
                  <a:lnTo>
                    <a:pt x="1082675" y="13716"/>
                  </a:lnTo>
                  <a:lnTo>
                    <a:pt x="1130173" y="7747"/>
                  </a:lnTo>
                  <a:lnTo>
                    <a:pt x="1178052" y="3429"/>
                  </a:lnTo>
                  <a:lnTo>
                    <a:pt x="1226566" y="889"/>
                  </a:lnTo>
                  <a:lnTo>
                    <a:pt x="1275461" y="0"/>
                  </a:lnTo>
                  <a:lnTo>
                    <a:pt x="1324356" y="889"/>
                  </a:lnTo>
                  <a:lnTo>
                    <a:pt x="1372870" y="3429"/>
                  </a:lnTo>
                  <a:lnTo>
                    <a:pt x="1420749" y="7747"/>
                  </a:lnTo>
                  <a:lnTo>
                    <a:pt x="1468247" y="13716"/>
                  </a:lnTo>
                  <a:lnTo>
                    <a:pt x="1515110" y="21336"/>
                  </a:lnTo>
                  <a:lnTo>
                    <a:pt x="1561338" y="30607"/>
                  </a:lnTo>
                  <a:lnTo>
                    <a:pt x="1606930" y="41402"/>
                  </a:lnTo>
                  <a:lnTo>
                    <a:pt x="1651889" y="53721"/>
                  </a:lnTo>
                  <a:lnTo>
                    <a:pt x="1696212" y="67564"/>
                  </a:lnTo>
                  <a:lnTo>
                    <a:pt x="1739773" y="82804"/>
                  </a:lnTo>
                  <a:lnTo>
                    <a:pt x="1782572" y="99568"/>
                  </a:lnTo>
                  <a:lnTo>
                    <a:pt x="1824481" y="117729"/>
                  </a:lnTo>
                  <a:lnTo>
                    <a:pt x="1865629" y="137287"/>
                  </a:lnTo>
                  <a:lnTo>
                    <a:pt x="1906016" y="158242"/>
                  </a:lnTo>
                  <a:lnTo>
                    <a:pt x="1945386" y="180467"/>
                  </a:lnTo>
                  <a:lnTo>
                    <a:pt x="1983867" y="203962"/>
                  </a:lnTo>
                  <a:lnTo>
                    <a:pt x="2021331" y="228727"/>
                  </a:lnTo>
                  <a:lnTo>
                    <a:pt x="2057907" y="254762"/>
                  </a:lnTo>
                  <a:lnTo>
                    <a:pt x="2093341" y="281940"/>
                  </a:lnTo>
                  <a:lnTo>
                    <a:pt x="2127757" y="310388"/>
                  </a:lnTo>
                  <a:lnTo>
                    <a:pt x="2161159" y="339852"/>
                  </a:lnTo>
                  <a:lnTo>
                    <a:pt x="2193290" y="370459"/>
                  </a:lnTo>
                  <a:lnTo>
                    <a:pt x="2224404" y="402209"/>
                  </a:lnTo>
                  <a:lnTo>
                    <a:pt x="2254250" y="434848"/>
                  </a:lnTo>
                  <a:lnTo>
                    <a:pt x="2282825" y="468630"/>
                  </a:lnTo>
                  <a:lnTo>
                    <a:pt x="2310256" y="503300"/>
                  </a:lnTo>
                  <a:lnTo>
                    <a:pt x="2336292" y="538988"/>
                  </a:lnTo>
                  <a:lnTo>
                    <a:pt x="2361056" y="575437"/>
                  </a:lnTo>
                  <a:lnTo>
                    <a:pt x="2384425" y="612902"/>
                  </a:lnTo>
                  <a:lnTo>
                    <a:pt x="2406396" y="651256"/>
                  </a:lnTo>
                  <a:lnTo>
                    <a:pt x="2426970" y="690372"/>
                  </a:lnTo>
                  <a:lnTo>
                    <a:pt x="2446147" y="730250"/>
                  </a:lnTo>
                  <a:lnTo>
                    <a:pt x="2463800" y="770890"/>
                  </a:lnTo>
                  <a:lnTo>
                    <a:pt x="2479929" y="812292"/>
                  </a:lnTo>
                  <a:lnTo>
                    <a:pt x="2494406" y="854329"/>
                  </a:lnTo>
                  <a:lnTo>
                    <a:pt x="2507361" y="897128"/>
                  </a:lnTo>
                  <a:lnTo>
                    <a:pt x="2518791" y="940435"/>
                  </a:lnTo>
                  <a:lnTo>
                    <a:pt x="2528443" y="984377"/>
                  </a:lnTo>
                  <a:lnTo>
                    <a:pt x="2536444" y="1028954"/>
                  </a:lnTo>
                  <a:lnTo>
                    <a:pt x="2542794" y="1074039"/>
                  </a:lnTo>
                  <a:lnTo>
                    <a:pt x="2547239" y="1119632"/>
                  </a:lnTo>
                  <a:lnTo>
                    <a:pt x="2550032" y="1165606"/>
                  </a:lnTo>
                  <a:lnTo>
                    <a:pt x="2550922" y="1212088"/>
                  </a:lnTo>
                  <a:lnTo>
                    <a:pt x="2550032" y="1258697"/>
                  </a:lnTo>
                  <a:lnTo>
                    <a:pt x="2547239" y="1304671"/>
                  </a:lnTo>
                  <a:lnTo>
                    <a:pt x="2542794" y="1350264"/>
                  </a:lnTo>
                  <a:lnTo>
                    <a:pt x="2536444" y="1395349"/>
                  </a:lnTo>
                  <a:lnTo>
                    <a:pt x="2528443" y="1439926"/>
                  </a:lnTo>
                  <a:lnTo>
                    <a:pt x="2518791" y="1483868"/>
                  </a:lnTo>
                  <a:lnTo>
                    <a:pt x="2507361" y="1527175"/>
                  </a:lnTo>
                  <a:lnTo>
                    <a:pt x="2494406" y="1569974"/>
                  </a:lnTo>
                  <a:lnTo>
                    <a:pt x="2479929" y="1612011"/>
                  </a:lnTo>
                  <a:lnTo>
                    <a:pt x="2463800" y="1653413"/>
                  </a:lnTo>
                  <a:lnTo>
                    <a:pt x="2446147" y="1694053"/>
                  </a:lnTo>
                  <a:lnTo>
                    <a:pt x="2426970" y="1733931"/>
                  </a:lnTo>
                  <a:lnTo>
                    <a:pt x="2406396" y="1773047"/>
                  </a:lnTo>
                  <a:lnTo>
                    <a:pt x="2384425" y="1811401"/>
                  </a:lnTo>
                  <a:lnTo>
                    <a:pt x="2361056" y="1848866"/>
                  </a:lnTo>
                  <a:lnTo>
                    <a:pt x="2336292" y="1885315"/>
                  </a:lnTo>
                  <a:lnTo>
                    <a:pt x="2310256" y="1921002"/>
                  </a:lnTo>
                  <a:lnTo>
                    <a:pt x="2282825" y="1955673"/>
                  </a:lnTo>
                  <a:lnTo>
                    <a:pt x="2254250" y="1989455"/>
                  </a:lnTo>
                  <a:lnTo>
                    <a:pt x="2224404" y="2022094"/>
                  </a:lnTo>
                  <a:lnTo>
                    <a:pt x="2193290" y="2053844"/>
                  </a:lnTo>
                  <a:lnTo>
                    <a:pt x="2161159" y="2084451"/>
                  </a:lnTo>
                  <a:lnTo>
                    <a:pt x="2127757" y="2113915"/>
                  </a:lnTo>
                  <a:lnTo>
                    <a:pt x="2093341" y="2142363"/>
                  </a:lnTo>
                  <a:lnTo>
                    <a:pt x="2057907" y="2169541"/>
                  </a:lnTo>
                  <a:lnTo>
                    <a:pt x="2021331" y="2195576"/>
                  </a:lnTo>
                  <a:lnTo>
                    <a:pt x="1983867" y="2220341"/>
                  </a:lnTo>
                  <a:lnTo>
                    <a:pt x="1945386" y="2243836"/>
                  </a:lnTo>
                  <a:lnTo>
                    <a:pt x="1906016" y="2266061"/>
                  </a:lnTo>
                  <a:lnTo>
                    <a:pt x="1865629" y="2287016"/>
                  </a:lnTo>
                  <a:lnTo>
                    <a:pt x="1824481" y="2306574"/>
                  </a:lnTo>
                  <a:lnTo>
                    <a:pt x="1782572" y="2324735"/>
                  </a:lnTo>
                  <a:lnTo>
                    <a:pt x="1739773" y="2341499"/>
                  </a:lnTo>
                  <a:lnTo>
                    <a:pt x="1696212" y="2356739"/>
                  </a:lnTo>
                  <a:lnTo>
                    <a:pt x="1651889" y="2370582"/>
                  </a:lnTo>
                  <a:lnTo>
                    <a:pt x="1606930" y="2382901"/>
                  </a:lnTo>
                  <a:lnTo>
                    <a:pt x="1561338" y="2393696"/>
                  </a:lnTo>
                  <a:lnTo>
                    <a:pt x="1515110" y="2402967"/>
                  </a:lnTo>
                  <a:lnTo>
                    <a:pt x="1468247" y="2410587"/>
                  </a:lnTo>
                  <a:lnTo>
                    <a:pt x="1420749" y="2416556"/>
                  </a:lnTo>
                  <a:lnTo>
                    <a:pt x="1372870" y="2420874"/>
                  </a:lnTo>
                  <a:lnTo>
                    <a:pt x="1324356" y="2423414"/>
                  </a:lnTo>
                  <a:lnTo>
                    <a:pt x="1275461" y="2424303"/>
                  </a:lnTo>
                  <a:lnTo>
                    <a:pt x="1226566" y="2423414"/>
                  </a:lnTo>
                  <a:lnTo>
                    <a:pt x="1178052" y="2420874"/>
                  </a:lnTo>
                  <a:lnTo>
                    <a:pt x="1130173" y="2416556"/>
                  </a:lnTo>
                  <a:lnTo>
                    <a:pt x="1082675" y="2410587"/>
                  </a:lnTo>
                  <a:lnTo>
                    <a:pt x="1035812" y="2402967"/>
                  </a:lnTo>
                  <a:lnTo>
                    <a:pt x="989584" y="2393696"/>
                  </a:lnTo>
                  <a:lnTo>
                    <a:pt x="943991" y="2382901"/>
                  </a:lnTo>
                  <a:lnTo>
                    <a:pt x="899033" y="2370582"/>
                  </a:lnTo>
                  <a:lnTo>
                    <a:pt x="854710" y="2356739"/>
                  </a:lnTo>
                  <a:lnTo>
                    <a:pt x="811149" y="2341499"/>
                  </a:lnTo>
                  <a:lnTo>
                    <a:pt x="768350" y="2324735"/>
                  </a:lnTo>
                  <a:lnTo>
                    <a:pt x="726440" y="2306574"/>
                  </a:lnTo>
                  <a:lnTo>
                    <a:pt x="685292" y="2287016"/>
                  </a:lnTo>
                  <a:lnTo>
                    <a:pt x="644906" y="2266061"/>
                  </a:lnTo>
                  <a:lnTo>
                    <a:pt x="605536" y="2243836"/>
                  </a:lnTo>
                  <a:lnTo>
                    <a:pt x="567055" y="2220341"/>
                  </a:lnTo>
                  <a:lnTo>
                    <a:pt x="529590" y="2195576"/>
                  </a:lnTo>
                  <a:lnTo>
                    <a:pt x="493013" y="2169541"/>
                  </a:lnTo>
                  <a:lnTo>
                    <a:pt x="457581" y="2142363"/>
                  </a:lnTo>
                  <a:lnTo>
                    <a:pt x="423163" y="2113915"/>
                  </a:lnTo>
                  <a:lnTo>
                    <a:pt x="389763" y="2084451"/>
                  </a:lnTo>
                  <a:lnTo>
                    <a:pt x="357632" y="2053844"/>
                  </a:lnTo>
                  <a:lnTo>
                    <a:pt x="326517" y="2022094"/>
                  </a:lnTo>
                  <a:lnTo>
                    <a:pt x="296672" y="1989455"/>
                  </a:lnTo>
                  <a:lnTo>
                    <a:pt x="268097" y="1955673"/>
                  </a:lnTo>
                  <a:lnTo>
                    <a:pt x="240665" y="1921002"/>
                  </a:lnTo>
                  <a:lnTo>
                    <a:pt x="214630" y="1885315"/>
                  </a:lnTo>
                  <a:lnTo>
                    <a:pt x="189865" y="1848866"/>
                  </a:lnTo>
                  <a:lnTo>
                    <a:pt x="166497" y="1811401"/>
                  </a:lnTo>
                  <a:lnTo>
                    <a:pt x="144525" y="1773047"/>
                  </a:lnTo>
                  <a:lnTo>
                    <a:pt x="123951" y="1733931"/>
                  </a:lnTo>
                  <a:lnTo>
                    <a:pt x="104775" y="1694053"/>
                  </a:lnTo>
                  <a:lnTo>
                    <a:pt x="87122" y="1653413"/>
                  </a:lnTo>
                  <a:lnTo>
                    <a:pt x="70993" y="1612011"/>
                  </a:lnTo>
                  <a:lnTo>
                    <a:pt x="56515" y="1569974"/>
                  </a:lnTo>
                  <a:lnTo>
                    <a:pt x="43561" y="1527175"/>
                  </a:lnTo>
                  <a:lnTo>
                    <a:pt x="32131" y="1483868"/>
                  </a:lnTo>
                  <a:lnTo>
                    <a:pt x="22479" y="1439926"/>
                  </a:lnTo>
                  <a:lnTo>
                    <a:pt x="14478" y="1395349"/>
                  </a:lnTo>
                  <a:lnTo>
                    <a:pt x="8128" y="1350264"/>
                  </a:lnTo>
                  <a:lnTo>
                    <a:pt x="3683" y="1304671"/>
                  </a:lnTo>
                  <a:lnTo>
                    <a:pt x="888" y="1258697"/>
                  </a:lnTo>
                  <a:lnTo>
                    <a:pt x="0" y="1212088"/>
                  </a:lnTo>
                  <a:close/>
                </a:path>
              </a:pathLst>
            </a:custGeom>
            <a:ln w="12192">
              <a:solidFill>
                <a:srgbClr val="F4AF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/>
          <p:cNvSpPr txBox="1"/>
          <p:nvPr/>
        </p:nvSpPr>
        <p:spPr>
          <a:xfrm>
            <a:off x="7648702" y="688593"/>
            <a:ext cx="3128010" cy="793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45"/>
              </a:spcBef>
            </a:pPr>
            <a:r>
              <a:rPr sz="4200" b="1" spc="-7" baseline="-694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200" b="1" spc="-7" baseline="-6944" dirty="0">
                <a:solidFill>
                  <a:srgbClr val="F4AF83"/>
                </a:solidFill>
                <a:latin typeface="Calibri"/>
                <a:cs typeface="Calibri"/>
              </a:rPr>
              <a:t>1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Diagnosing Diseases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Eye</a:t>
            </a: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4" name="object 12"/>
          <p:cNvGrpSpPr/>
          <p:nvPr/>
        </p:nvGrpSpPr>
        <p:grpSpPr>
          <a:xfrm>
            <a:off x="7115556" y="1104900"/>
            <a:ext cx="257175" cy="272415"/>
            <a:chOff x="7115556" y="1104900"/>
            <a:chExt cx="257175" cy="272415"/>
          </a:xfrm>
        </p:grpSpPr>
        <p:pic>
          <p:nvPicPr>
            <p:cNvPr id="15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16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2"/>
          <p:cNvSpPr txBox="1"/>
          <p:nvPr/>
        </p:nvSpPr>
        <p:spPr>
          <a:xfrm>
            <a:off x="7687691" y="2234564"/>
            <a:ext cx="3987165" cy="7931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45"/>
              </a:spcBef>
            </a:pPr>
            <a:r>
              <a:rPr sz="4200" b="1" spc="-22" baseline="-694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4200" b="1" spc="-22" baseline="-6944" dirty="0">
                <a:solidFill>
                  <a:srgbClr val="F4AF83"/>
                </a:solidFill>
                <a:latin typeface="Calibri"/>
                <a:cs typeface="Calibri"/>
              </a:rPr>
              <a:t>2</a:t>
            </a:r>
            <a:r>
              <a:rPr sz="4200" b="1" spc="300" baseline="-6944" dirty="0">
                <a:solidFill>
                  <a:srgbClr val="F4AF83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Instruct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patient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8" name="object 12"/>
          <p:cNvGrpSpPr/>
          <p:nvPr/>
        </p:nvGrpSpPr>
        <p:grpSpPr>
          <a:xfrm>
            <a:off x="7393560" y="2208083"/>
            <a:ext cx="257175" cy="272415"/>
            <a:chOff x="7115556" y="1104900"/>
            <a:chExt cx="257175" cy="272415"/>
          </a:xfrm>
        </p:grpSpPr>
        <p:pic>
          <p:nvPicPr>
            <p:cNvPr id="19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20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Rectangle 20"/>
          <p:cNvSpPr/>
          <p:nvPr/>
        </p:nvSpPr>
        <p:spPr>
          <a:xfrm>
            <a:off x="6834718" y="3324752"/>
            <a:ext cx="35284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spc="-15" dirty="0">
                <a:solidFill>
                  <a:srgbClr val="FFFFFF"/>
                </a:solidFill>
                <a:cs typeface="Calibri"/>
              </a:rPr>
              <a:t>0</a:t>
            </a:r>
            <a:r>
              <a:rPr lang="en-US" sz="2200" b="1" spc="-15" dirty="0">
                <a:solidFill>
                  <a:srgbClr val="F4AF83"/>
                </a:solidFill>
                <a:cs typeface="Calibri"/>
              </a:rPr>
              <a:t>3 </a:t>
            </a:r>
            <a:r>
              <a:rPr lang="en-US" sz="2200" b="1" spc="-5" dirty="0">
                <a:solidFill>
                  <a:srgbClr val="FFFFFF"/>
                </a:solidFill>
                <a:cs typeface="Calibri"/>
              </a:rPr>
              <a:t>Recommendations </a:t>
            </a:r>
            <a:r>
              <a:rPr lang="en-US" sz="2200" b="1" spc="-10" dirty="0">
                <a:solidFill>
                  <a:srgbClr val="FFFFFF"/>
                </a:solidFill>
                <a:cs typeface="Calibri"/>
              </a:rPr>
              <a:t>for </a:t>
            </a:r>
            <a:r>
              <a:rPr lang="en-US" sz="2200" b="1" spc="-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b="1" spc="-1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b="1" spc="-5" dirty="0">
                <a:solidFill>
                  <a:srgbClr val="FFFFFF"/>
                </a:solidFill>
                <a:cs typeface="Calibri"/>
              </a:rPr>
              <a:t>Best</a:t>
            </a:r>
            <a:r>
              <a:rPr lang="en-US"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b="1" spc="-5" dirty="0">
                <a:solidFill>
                  <a:srgbClr val="FFFFFF"/>
                </a:solidFill>
                <a:cs typeface="Calibri"/>
              </a:rPr>
              <a:t>Specialized</a:t>
            </a:r>
            <a:r>
              <a:rPr lang="en-US" sz="2200" b="1" spc="-10" dirty="0">
                <a:solidFill>
                  <a:srgbClr val="FFFFFF"/>
                </a:solidFill>
                <a:cs typeface="Calibri"/>
              </a:rPr>
              <a:t> Doctors</a:t>
            </a:r>
            <a:r>
              <a:rPr lang="en-US" sz="2200" b="1" spc="40" dirty="0">
                <a:solidFill>
                  <a:srgbClr val="FFFFFF"/>
                </a:solidFill>
                <a:cs typeface="Calibri"/>
              </a:rPr>
              <a:t> </a:t>
            </a:r>
            <a:endParaRPr lang="en-US" sz="2200" dirty="0"/>
          </a:p>
        </p:txBody>
      </p:sp>
      <p:grpSp>
        <p:nvGrpSpPr>
          <p:cNvPr id="22" name="object 12"/>
          <p:cNvGrpSpPr/>
          <p:nvPr/>
        </p:nvGrpSpPr>
        <p:grpSpPr>
          <a:xfrm>
            <a:off x="6706131" y="3073208"/>
            <a:ext cx="257175" cy="272415"/>
            <a:chOff x="7115556" y="1104900"/>
            <a:chExt cx="257175" cy="272415"/>
          </a:xfrm>
        </p:grpSpPr>
        <p:pic>
          <p:nvPicPr>
            <p:cNvPr id="2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1652" y="1110995"/>
              <a:ext cx="245364" cy="260603"/>
            </a:xfrm>
            <a:prstGeom prst="rect">
              <a:avLst/>
            </a:prstGeom>
          </p:spPr>
        </p:pic>
        <p:sp>
          <p:nvSpPr>
            <p:cNvPr id="24" name="object 14"/>
            <p:cNvSpPr/>
            <p:nvPr/>
          </p:nvSpPr>
          <p:spPr>
            <a:xfrm>
              <a:off x="7121652" y="1110995"/>
              <a:ext cx="245110" cy="260350"/>
            </a:xfrm>
            <a:custGeom>
              <a:avLst/>
              <a:gdLst/>
              <a:ahLst/>
              <a:cxnLst/>
              <a:rect l="l" t="t" r="r" b="b"/>
              <a:pathLst>
                <a:path w="245109" h="260350">
                  <a:moveTo>
                    <a:pt x="0" y="130048"/>
                  </a:moveTo>
                  <a:lnTo>
                    <a:pt x="9651" y="79375"/>
                  </a:lnTo>
                  <a:lnTo>
                    <a:pt x="35814" y="38100"/>
                  </a:lnTo>
                  <a:lnTo>
                    <a:pt x="74802" y="10159"/>
                  </a:lnTo>
                  <a:lnTo>
                    <a:pt x="122427" y="0"/>
                  </a:lnTo>
                  <a:lnTo>
                    <a:pt x="170179" y="10159"/>
                  </a:lnTo>
                  <a:lnTo>
                    <a:pt x="209169" y="38100"/>
                  </a:lnTo>
                  <a:lnTo>
                    <a:pt x="235330" y="79375"/>
                  </a:lnTo>
                  <a:lnTo>
                    <a:pt x="244982" y="130048"/>
                  </a:lnTo>
                  <a:lnTo>
                    <a:pt x="235330" y="180720"/>
                  </a:lnTo>
                  <a:lnTo>
                    <a:pt x="209169" y="221995"/>
                  </a:lnTo>
                  <a:lnTo>
                    <a:pt x="170179" y="249808"/>
                  </a:lnTo>
                  <a:lnTo>
                    <a:pt x="122427" y="260095"/>
                  </a:lnTo>
                  <a:lnTo>
                    <a:pt x="74802" y="249808"/>
                  </a:lnTo>
                  <a:lnTo>
                    <a:pt x="35814" y="221995"/>
                  </a:lnTo>
                  <a:lnTo>
                    <a:pt x="9651" y="180720"/>
                  </a:lnTo>
                  <a:lnTo>
                    <a:pt x="0" y="1300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27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1581" y="1365961"/>
            <a:ext cx="5167630" cy="53341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F4AF83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lang="en-US" sz="2200" b="1" spc="-45" dirty="0" err="1" smtClean="0">
                <a:solidFill>
                  <a:srgbClr val="FFFFFF"/>
                </a:solidFill>
                <a:latin typeface="Calibri"/>
                <a:cs typeface="Calibri"/>
              </a:rPr>
              <a:t>EyeVisionBridge</a:t>
            </a:r>
            <a:r>
              <a:rPr sz="2200" b="1" spc="-1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b="1" spc="-5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spc="-45" dirty="0">
                <a:solidFill>
                  <a:srgbClr val="FFFFFF"/>
                </a:solidFill>
                <a:latin typeface="Calibri"/>
                <a:cs typeface="Calibri"/>
              </a:rPr>
              <a:t>bil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plic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n </a:t>
            </a:r>
            <a:r>
              <a:rPr sz="2200" b="1" spc="-10" dirty="0" smtClean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22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b="1" spc="-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lang="en-US" sz="2200" dirty="0">
                <a:latin typeface="Calibri"/>
                <a:cs typeface="Calibri"/>
              </a:rPr>
              <a:t> </a:t>
            </a:r>
            <a:r>
              <a:rPr sz="22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detection</a:t>
            </a:r>
            <a:r>
              <a:rPr sz="1800" b="1" spc="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of</a:t>
            </a:r>
            <a:r>
              <a:rPr sz="1800" b="1" spc="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body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 diseases</a:t>
            </a:r>
            <a:r>
              <a:rPr sz="1800" b="1" spc="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through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the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eye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 is an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innovative</a:t>
            </a:r>
            <a:r>
              <a:rPr sz="1800" b="1" spc="5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approach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that</a:t>
            </a:r>
            <a:r>
              <a:rPr sz="1800" b="1" spc="-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utilizes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advanced</a:t>
            </a:r>
            <a:r>
              <a:rPr sz="1800" b="1" spc="3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technology</a:t>
            </a:r>
            <a:r>
              <a:rPr sz="1800" b="1" spc="-2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to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analyze</a:t>
            </a:r>
            <a:r>
              <a:rPr sz="1800" b="1" spc="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eye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images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 and identify potential signs of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various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diseases </a:t>
            </a:r>
            <a:r>
              <a:rPr sz="1800" b="1" spc="-49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or conditions.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By examining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structures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within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the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eye,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such as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retina,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blood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vessels,</a:t>
            </a:r>
            <a:r>
              <a:rPr sz="1800" b="1" spc="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and optic</a:t>
            </a:r>
            <a:r>
              <a:rPr sz="1800" b="1" spc="-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A6A6A6"/>
                </a:solidFill>
                <a:latin typeface="Arial"/>
                <a:cs typeface="Arial"/>
              </a:rPr>
              <a:t>nerve,</a:t>
            </a:r>
            <a:r>
              <a:rPr sz="1800" b="1" spc="4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this</a:t>
            </a:r>
            <a:r>
              <a:rPr sz="1800" b="1" spc="-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program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aims</a:t>
            </a:r>
            <a:r>
              <a:rPr sz="1800" b="1" spc="-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to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aid in the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early detection and </a:t>
            </a:r>
            <a:r>
              <a:rPr sz="1800" b="1" dirty="0">
                <a:solidFill>
                  <a:srgbClr val="A6A6A6"/>
                </a:solidFill>
                <a:latin typeface="Arial"/>
                <a:cs typeface="Arial"/>
              </a:rPr>
              <a:t>diagnosis of </a:t>
            </a:r>
            <a:r>
              <a:rPr sz="1800" b="1" spc="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systemic</a:t>
            </a:r>
            <a:r>
              <a:rPr sz="1800" b="1" spc="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6A6A6"/>
                </a:solidFill>
                <a:latin typeface="Arial"/>
                <a:cs typeface="Arial"/>
              </a:rPr>
              <a:t>diseases.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buClr>
                <a:srgbClr val="F4AF83"/>
              </a:buClr>
              <a:buChar char="-"/>
              <a:tabLst>
                <a:tab pos="160655" algn="l"/>
              </a:tabLst>
            </a:pP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you suspect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you are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suffering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disease </a:t>
            </a:r>
            <a:r>
              <a:rPr sz="2200" b="1" spc="-5" dirty="0">
                <a:solidFill>
                  <a:srgbClr val="F4AF83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Clr>
                <a:srgbClr val="F4AF83"/>
              </a:buClr>
              <a:buChar char="-"/>
              <a:tabLst>
                <a:tab pos="159385" algn="l"/>
              </a:tabLst>
            </a:pP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allows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patients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examine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diseases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eye</a:t>
            </a:r>
            <a:r>
              <a:rPr sz="2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581" y="422942"/>
            <a:ext cx="423661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F4AF83"/>
                </a:solidFill>
                <a:latin typeface="Arial Black"/>
                <a:cs typeface="Arial Black"/>
              </a:rPr>
              <a:t>Introduction:-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664452" y="0"/>
            <a:ext cx="5541645" cy="6884034"/>
            <a:chOff x="6664452" y="0"/>
            <a:chExt cx="5541645" cy="688403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533" y="762"/>
              <a:ext cx="5514467" cy="68572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77406" y="762"/>
              <a:ext cx="5515610" cy="6858000"/>
            </a:xfrm>
            <a:custGeom>
              <a:avLst/>
              <a:gdLst/>
              <a:ahLst/>
              <a:cxnLst/>
              <a:rect l="l" t="t" r="r" b="b"/>
              <a:pathLst>
                <a:path w="5515609" h="6858000">
                  <a:moveTo>
                    <a:pt x="0" y="6857999"/>
                  </a:moveTo>
                  <a:lnTo>
                    <a:pt x="1378839" y="0"/>
                  </a:lnTo>
                  <a:lnTo>
                    <a:pt x="5515356" y="0"/>
                  </a:lnTo>
                  <a:lnTo>
                    <a:pt x="4136517" y="6857999"/>
                  </a:lnTo>
                  <a:lnTo>
                    <a:pt x="0" y="6857999"/>
                  </a:lnTo>
                  <a:close/>
                </a:path>
              </a:pathLst>
            </a:custGeom>
            <a:ln w="25908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0"/>
            <a:ext cx="12191998" cy="68578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4000">
                <a:srgbClr val="002060"/>
              </a:gs>
              <a:gs pos="91000">
                <a:srgbClr val="002060"/>
              </a:gs>
              <a:gs pos="100000">
                <a:srgbClr val="002060"/>
              </a:gs>
            </a:gsLst>
            <a:path path="rect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5047" y="3070097"/>
            <a:ext cx="3978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b="1" spc="-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b="1" spc="-35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z="3600" b="1" spc="-4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b="1" spc="-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b="1" spc="-4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600" b="1" spc="-5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632" y="748788"/>
            <a:ext cx="5259262" cy="539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Words>437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Arial MT</vt:lpstr>
      <vt:lpstr>Calibri</vt:lpstr>
      <vt:lpstr>Calibri Light</vt:lpstr>
      <vt:lpstr>Office Theme</vt:lpstr>
      <vt:lpstr>PowerPoint Presentation</vt:lpstr>
      <vt:lpstr>Eng: Badr Sayed</vt:lpstr>
      <vt:lpstr>PowerPoint Presentation</vt:lpstr>
      <vt:lpstr>Eye VisionBridge</vt:lpstr>
      <vt:lpstr>Eye VisionBridge</vt:lpstr>
      <vt:lpstr>Eye VisionBridge</vt:lpstr>
      <vt:lpstr>Eye VisionBridge</vt:lpstr>
      <vt:lpstr>Introduction:-</vt:lpstr>
      <vt:lpstr>Problems Definition:-</vt:lpstr>
      <vt:lpstr>Problem 1</vt:lpstr>
      <vt:lpstr>Problem 2</vt:lpstr>
      <vt:lpstr>Problem 3</vt:lpstr>
      <vt:lpstr>Objectives:-</vt:lpstr>
      <vt:lpstr>Courses Used:-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Code</dc:title>
  <dc:creator>A.ALRAHMAN REDA</dc:creator>
  <cp:lastModifiedBy>Mai</cp:lastModifiedBy>
  <cp:revision>39</cp:revision>
  <dcterms:created xsi:type="dcterms:W3CDTF">2023-10-22T14:25:45Z</dcterms:created>
  <dcterms:modified xsi:type="dcterms:W3CDTF">2024-11-23T20:20:26Z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2023-10-22T00:00:00Z</vt:filetime>
  </property>
</Properties>
</file>